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9" r:id="rId11"/>
    <p:sldId id="268" r:id="rId12"/>
    <p:sldId id="259" r:id="rId13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16753-66DA-492C-9A26-9B8FEF48D474}" type="datetimeFigureOut">
              <a:rPr lang="fi-FI" smtClean="0"/>
              <a:pPr/>
              <a:t>8.4.2012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FC220-FC6C-47FA-9B77-2427D28400C7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F57A-D895-421C-A760-63BC363C41D1}" type="datetimeFigureOut">
              <a:rPr lang="fi-FI" smtClean="0"/>
              <a:pPr/>
              <a:t>8.4.2012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CB8-06B1-4CD5-BAED-46B453B799A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F57A-D895-421C-A760-63BC363C41D1}" type="datetimeFigureOut">
              <a:rPr lang="fi-FI" smtClean="0"/>
              <a:pPr/>
              <a:t>8.4.2012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CB8-06B1-4CD5-BAED-46B453B799A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F57A-D895-421C-A760-63BC363C41D1}" type="datetimeFigureOut">
              <a:rPr lang="fi-FI" smtClean="0"/>
              <a:pPr/>
              <a:t>8.4.2012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CB8-06B1-4CD5-BAED-46B453B799A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F57A-D895-421C-A760-63BC363C41D1}" type="datetimeFigureOut">
              <a:rPr lang="fi-FI" smtClean="0"/>
              <a:pPr/>
              <a:t>8.4.2012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CB8-06B1-4CD5-BAED-46B453B799A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F57A-D895-421C-A760-63BC363C41D1}" type="datetimeFigureOut">
              <a:rPr lang="fi-FI" smtClean="0"/>
              <a:pPr/>
              <a:t>8.4.2012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CB8-06B1-4CD5-BAED-46B453B799A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F57A-D895-421C-A760-63BC363C41D1}" type="datetimeFigureOut">
              <a:rPr lang="fi-FI" smtClean="0"/>
              <a:pPr/>
              <a:t>8.4.2012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CB8-06B1-4CD5-BAED-46B453B799A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F57A-D895-421C-A760-63BC363C41D1}" type="datetimeFigureOut">
              <a:rPr lang="fi-FI" smtClean="0"/>
              <a:pPr/>
              <a:t>8.4.2012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CB8-06B1-4CD5-BAED-46B453B799A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F57A-D895-421C-A760-63BC363C41D1}" type="datetimeFigureOut">
              <a:rPr lang="fi-FI" smtClean="0"/>
              <a:pPr/>
              <a:t>8.4.2012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CB8-06B1-4CD5-BAED-46B453B799A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F57A-D895-421C-A760-63BC363C41D1}" type="datetimeFigureOut">
              <a:rPr lang="fi-FI" smtClean="0"/>
              <a:pPr/>
              <a:t>8.4.2012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CB8-06B1-4CD5-BAED-46B453B799A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F57A-D895-421C-A760-63BC363C41D1}" type="datetimeFigureOut">
              <a:rPr lang="fi-FI" smtClean="0"/>
              <a:pPr/>
              <a:t>8.4.2012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CB8-06B1-4CD5-BAED-46B453B799A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F57A-D895-421C-A760-63BC363C41D1}" type="datetimeFigureOut">
              <a:rPr lang="fi-FI" smtClean="0"/>
              <a:pPr/>
              <a:t>8.4.2012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CB8-06B1-4CD5-BAED-46B453B799A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2F57A-D895-421C-A760-63BC363C41D1}" type="datetimeFigureOut">
              <a:rPr lang="fi-FI" smtClean="0"/>
              <a:pPr/>
              <a:t>8.4.2012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9BCB8-06B1-4CD5-BAED-46B453B799A1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kehys 3"/>
          <p:cNvSpPr txBox="1"/>
          <p:nvPr/>
        </p:nvSpPr>
        <p:spPr>
          <a:xfrm>
            <a:off x="1187624" y="1772816"/>
            <a:ext cx="111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29.3.2012</a:t>
            </a:r>
          </a:p>
          <a:p>
            <a:endParaRPr lang="fi-FI" dirty="0"/>
          </a:p>
        </p:txBody>
      </p:sp>
      <p:sp>
        <p:nvSpPr>
          <p:cNvPr id="5" name="Tekstikehys 4"/>
          <p:cNvSpPr txBox="1"/>
          <p:nvPr/>
        </p:nvSpPr>
        <p:spPr>
          <a:xfrm>
            <a:off x="1259632" y="3068960"/>
            <a:ext cx="305660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Tyyli- ja teemapuutarhat</a:t>
            </a:r>
          </a:p>
          <a:p>
            <a:endParaRPr lang="fi-FI" dirty="0" smtClean="0"/>
          </a:p>
          <a:p>
            <a:r>
              <a:rPr lang="fi-FI" dirty="0" smtClean="0"/>
              <a:t>	perinnepuutarha</a:t>
            </a:r>
          </a:p>
          <a:p>
            <a:r>
              <a:rPr lang="fi-FI" dirty="0" smtClean="0"/>
              <a:t>	kartanotyyli</a:t>
            </a:r>
          </a:p>
          <a:p>
            <a:r>
              <a:rPr lang="fi-FI" dirty="0" smtClean="0"/>
              <a:t>	minimalistinen tyyli</a:t>
            </a:r>
          </a:p>
          <a:p>
            <a:r>
              <a:rPr lang="fi-FI" dirty="0" smtClean="0"/>
              <a:t>	</a:t>
            </a:r>
            <a:r>
              <a:rPr lang="fi-FI" dirty="0" err="1" smtClean="0"/>
              <a:t>kaukoidän</a:t>
            </a:r>
            <a:r>
              <a:rPr lang="fi-FI" dirty="0" smtClean="0"/>
              <a:t> puutarhat</a:t>
            </a:r>
          </a:p>
          <a:p>
            <a:r>
              <a:rPr lang="fi-FI" dirty="0" smtClean="0"/>
              <a:t>	ruusutarha</a:t>
            </a:r>
          </a:p>
          <a:p>
            <a:r>
              <a:rPr lang="fi-FI" dirty="0" smtClean="0"/>
              <a:t>	yrttitarha</a:t>
            </a:r>
          </a:p>
          <a:p>
            <a:r>
              <a:rPr lang="fi-FI" dirty="0" smtClean="0"/>
              <a:t>	perhospuutarha</a:t>
            </a:r>
            <a:endParaRPr lang="fi-FI" dirty="0"/>
          </a:p>
        </p:txBody>
      </p:sp>
      <p:pic>
        <p:nvPicPr>
          <p:cNvPr id="6" name="Kuva 5" descr="dicentra spectabilis.jpg"/>
          <p:cNvPicPr>
            <a:picLocks noChangeAspect="1"/>
          </p:cNvPicPr>
          <p:nvPr/>
        </p:nvPicPr>
        <p:blipFill>
          <a:blip r:embed="rId2" cstate="print"/>
          <a:srcRect t="20600" b="10101"/>
          <a:stretch>
            <a:fillRect/>
          </a:stretch>
        </p:blipFill>
        <p:spPr>
          <a:xfrm>
            <a:off x="3059832" y="332656"/>
            <a:ext cx="5680363" cy="2952328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4416491" cy="3312368"/>
          </a:xfrm>
          <a:prstGeom prst="rect">
            <a:avLst/>
          </a:prstGeom>
        </p:spPr>
      </p:pic>
      <p:pic>
        <p:nvPicPr>
          <p:cNvPr id="4" name="Kuva 3" descr="050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5220072" y="1052736"/>
            <a:ext cx="3273828" cy="4365104"/>
          </a:xfrm>
          <a:prstGeom prst="rect">
            <a:avLst/>
          </a:prstGeom>
        </p:spPr>
      </p:pic>
      <p:sp>
        <p:nvSpPr>
          <p:cNvPr id="5" name="Tekstikehys 4"/>
          <p:cNvSpPr txBox="1"/>
          <p:nvPr/>
        </p:nvSpPr>
        <p:spPr>
          <a:xfrm>
            <a:off x="827584" y="4581128"/>
            <a:ext cx="182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Köynnöskuusama</a:t>
            </a:r>
            <a:endParaRPr lang="fi-FI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Echinacea purpure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7" y="620688"/>
            <a:ext cx="3683597" cy="5328592"/>
          </a:xfrm>
          <a:prstGeom prst="rect">
            <a:avLst/>
          </a:prstGeom>
        </p:spPr>
      </p:pic>
      <p:pic>
        <p:nvPicPr>
          <p:cNvPr id="7" name="Kuva 6" descr="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620688"/>
            <a:ext cx="3081828" cy="5373216"/>
          </a:xfrm>
          <a:prstGeom prst="rect">
            <a:avLst/>
          </a:prstGeom>
        </p:spPr>
      </p:pic>
      <p:sp>
        <p:nvSpPr>
          <p:cNvPr id="8" name="Tekstikehys 7"/>
          <p:cNvSpPr txBox="1"/>
          <p:nvPr/>
        </p:nvSpPr>
        <p:spPr>
          <a:xfrm>
            <a:off x="5508104" y="6093296"/>
            <a:ext cx="14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Soihtunauhus</a:t>
            </a:r>
            <a:endParaRPr lang="fi-FI" dirty="0"/>
          </a:p>
        </p:txBody>
      </p:sp>
      <p:sp>
        <p:nvSpPr>
          <p:cNvPr id="9" name="Tekstikehys 8"/>
          <p:cNvSpPr txBox="1"/>
          <p:nvPr/>
        </p:nvSpPr>
        <p:spPr>
          <a:xfrm>
            <a:off x="1331640" y="6021288"/>
            <a:ext cx="1297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Päivänhattu</a:t>
            </a:r>
            <a:endParaRPr lang="fi-FI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827584" y="764704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12.4.2012</a:t>
            </a:r>
            <a:endParaRPr lang="fi-FI" dirty="0"/>
          </a:p>
        </p:txBody>
      </p:sp>
      <p:sp>
        <p:nvSpPr>
          <p:cNvPr id="3" name="Tekstikehys 2"/>
          <p:cNvSpPr txBox="1"/>
          <p:nvPr/>
        </p:nvSpPr>
        <p:spPr>
          <a:xfrm>
            <a:off x="4932040" y="2564904"/>
            <a:ext cx="22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smtClean="0"/>
              <a:t>Teekukka aukeaa</a:t>
            </a:r>
            <a:endParaRPr lang="fi-FI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31236" t="46572" r="37352" b="25662"/>
          <a:stretch>
            <a:fillRect/>
          </a:stretch>
        </p:blipFill>
        <p:spPr bwMode="auto">
          <a:xfrm>
            <a:off x="539552" y="1556792"/>
            <a:ext cx="4032448" cy="4752528"/>
          </a:xfrm>
          <a:prstGeom prst="teardrop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" name="Tekstikehys 4"/>
          <p:cNvSpPr txBox="1"/>
          <p:nvPr/>
        </p:nvSpPr>
        <p:spPr>
          <a:xfrm>
            <a:off x="4860032" y="3356992"/>
            <a:ext cx="35443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Nautitaan  teetaitajan valmistamaa</a:t>
            </a:r>
          </a:p>
          <a:p>
            <a:r>
              <a:rPr lang="fi-FI" dirty="0" smtClean="0"/>
              <a:t>teetä ja keskustellaan teestä ja </a:t>
            </a:r>
          </a:p>
          <a:p>
            <a:r>
              <a:rPr lang="fi-FI" dirty="0" smtClean="0"/>
              <a:t>puutarhasta.</a:t>
            </a:r>
            <a:endParaRPr lang="fi-FI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p101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3744416" cy="2808312"/>
          </a:xfrm>
          <a:prstGeom prst="rect">
            <a:avLst/>
          </a:prstGeom>
        </p:spPr>
      </p:pic>
      <p:pic>
        <p:nvPicPr>
          <p:cNvPr id="5" name="Kuva 4" descr="illakko.jpg"/>
          <p:cNvPicPr>
            <a:picLocks noChangeAspect="1"/>
          </p:cNvPicPr>
          <p:nvPr/>
        </p:nvPicPr>
        <p:blipFill>
          <a:blip r:embed="rId3" cstate="print"/>
          <a:srcRect l="5901" t="10101" r="27163"/>
          <a:stretch>
            <a:fillRect/>
          </a:stretch>
        </p:blipFill>
        <p:spPr>
          <a:xfrm>
            <a:off x="4716016" y="1196752"/>
            <a:ext cx="3744416" cy="3771715"/>
          </a:xfrm>
          <a:prstGeom prst="rect">
            <a:avLst/>
          </a:prstGeom>
        </p:spPr>
      </p:pic>
      <p:pic>
        <p:nvPicPr>
          <p:cNvPr id="7" name="Kuva 6" descr="P11500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501008"/>
            <a:ext cx="3744416" cy="2808312"/>
          </a:xfrm>
          <a:prstGeom prst="rect">
            <a:avLst/>
          </a:prstGeom>
        </p:spPr>
      </p:pic>
      <p:sp>
        <p:nvSpPr>
          <p:cNvPr id="8" name="Tekstikehys 7"/>
          <p:cNvSpPr txBox="1"/>
          <p:nvPr/>
        </p:nvSpPr>
        <p:spPr>
          <a:xfrm>
            <a:off x="3059832" y="6309320"/>
            <a:ext cx="129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Myskimalva</a:t>
            </a:r>
            <a:endParaRPr lang="fi-FI" dirty="0"/>
          </a:p>
        </p:txBody>
      </p:sp>
      <p:sp>
        <p:nvSpPr>
          <p:cNvPr id="9" name="Tekstikehys 8"/>
          <p:cNvSpPr txBox="1"/>
          <p:nvPr/>
        </p:nvSpPr>
        <p:spPr>
          <a:xfrm>
            <a:off x="5652120" y="5157192"/>
            <a:ext cx="78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Illakko</a:t>
            </a:r>
            <a:endParaRPr lang="fi-FI" dirty="0"/>
          </a:p>
        </p:txBody>
      </p:sp>
      <p:sp>
        <p:nvSpPr>
          <p:cNvPr id="10" name="Tekstikehys 9"/>
          <p:cNvSpPr txBox="1"/>
          <p:nvPr/>
        </p:nvSpPr>
        <p:spPr>
          <a:xfrm>
            <a:off x="1619672" y="116632"/>
            <a:ext cx="1530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Särkynytsydän</a:t>
            </a:r>
            <a:endParaRPr lang="fi-FI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P104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24744"/>
            <a:ext cx="4683520" cy="4032448"/>
          </a:xfrm>
          <a:prstGeom prst="rect">
            <a:avLst/>
          </a:prstGeom>
        </p:spPr>
      </p:pic>
      <p:pic>
        <p:nvPicPr>
          <p:cNvPr id="6" name="Kuva 5" descr="leen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124744"/>
            <a:ext cx="3003798" cy="4005064"/>
          </a:xfrm>
          <a:prstGeom prst="rect">
            <a:avLst/>
          </a:prstGeom>
        </p:spPr>
      </p:pic>
      <p:sp>
        <p:nvSpPr>
          <p:cNvPr id="5" name="Tekstikehys 4"/>
          <p:cNvSpPr txBox="1"/>
          <p:nvPr/>
        </p:nvSpPr>
        <p:spPr>
          <a:xfrm>
            <a:off x="1619672" y="5373216"/>
            <a:ext cx="118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kultapiisku</a:t>
            </a:r>
            <a:endParaRPr lang="fi-FI" dirty="0"/>
          </a:p>
        </p:txBody>
      </p:sp>
      <p:sp>
        <p:nvSpPr>
          <p:cNvPr id="7" name="Tekstikehys 6"/>
          <p:cNvSpPr txBox="1"/>
          <p:nvPr/>
        </p:nvSpPr>
        <p:spPr>
          <a:xfrm>
            <a:off x="6156176" y="5373216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pioni</a:t>
            </a:r>
            <a:endParaRPr lang="fi-FI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iris.JPG"/>
          <p:cNvPicPr>
            <a:picLocks noChangeAspect="1"/>
          </p:cNvPicPr>
          <p:nvPr/>
        </p:nvPicPr>
        <p:blipFill>
          <a:blip r:embed="rId2" cstate="print"/>
          <a:srcRect l="17800" t="27950" r="5201"/>
          <a:stretch>
            <a:fillRect/>
          </a:stretch>
        </p:blipFill>
        <p:spPr>
          <a:xfrm>
            <a:off x="899592" y="836712"/>
            <a:ext cx="3751527" cy="4680520"/>
          </a:xfrm>
          <a:prstGeom prst="rect">
            <a:avLst/>
          </a:prstGeom>
        </p:spPr>
      </p:pic>
      <p:pic>
        <p:nvPicPr>
          <p:cNvPr id="3" name="Kuva 2" descr="hanna7.jpg"/>
          <p:cNvPicPr>
            <a:picLocks noChangeAspect="1"/>
          </p:cNvPicPr>
          <p:nvPr/>
        </p:nvPicPr>
        <p:blipFill>
          <a:blip r:embed="rId3" cstate="print"/>
          <a:srcRect r="15000" b="4851"/>
          <a:stretch>
            <a:fillRect/>
          </a:stretch>
        </p:blipFill>
        <p:spPr>
          <a:xfrm>
            <a:off x="5173985" y="836713"/>
            <a:ext cx="3135926" cy="4680520"/>
          </a:xfrm>
          <a:prstGeom prst="rect">
            <a:avLst/>
          </a:prstGeom>
        </p:spPr>
      </p:pic>
      <p:sp>
        <p:nvSpPr>
          <p:cNvPr id="4" name="Tekstikehys 3"/>
          <p:cNvSpPr txBox="1"/>
          <p:nvPr/>
        </p:nvSpPr>
        <p:spPr>
          <a:xfrm>
            <a:off x="1187624" y="5805264"/>
            <a:ext cx="2071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saksankurjenmiekka</a:t>
            </a:r>
            <a:endParaRPr lang="fi-FI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P1010019.JPG"/>
          <p:cNvPicPr>
            <a:picLocks noChangeAspect="1"/>
          </p:cNvPicPr>
          <p:nvPr/>
        </p:nvPicPr>
        <p:blipFill>
          <a:blip r:embed="rId2" cstate="print"/>
          <a:srcRect l="8263" r="35038"/>
          <a:stretch>
            <a:fillRect/>
          </a:stretch>
        </p:blipFill>
        <p:spPr>
          <a:xfrm>
            <a:off x="539552" y="620688"/>
            <a:ext cx="3744416" cy="4953000"/>
          </a:xfrm>
          <a:prstGeom prst="rect">
            <a:avLst/>
          </a:prstGeom>
        </p:spPr>
      </p:pic>
      <p:pic>
        <p:nvPicPr>
          <p:cNvPr id="5" name="Kuva 4" descr="P1010012.JPG"/>
          <p:cNvPicPr>
            <a:picLocks noChangeAspect="1"/>
          </p:cNvPicPr>
          <p:nvPr/>
        </p:nvPicPr>
        <p:blipFill>
          <a:blip r:embed="rId3" cstate="print"/>
          <a:srcRect l="26375" t="6951" r="27950"/>
          <a:stretch>
            <a:fillRect/>
          </a:stretch>
        </p:blipFill>
        <p:spPr>
          <a:xfrm>
            <a:off x="4860032" y="620688"/>
            <a:ext cx="3251828" cy="4968552"/>
          </a:xfrm>
          <a:prstGeom prst="rect">
            <a:avLst/>
          </a:prstGeom>
        </p:spPr>
      </p:pic>
      <p:sp>
        <p:nvSpPr>
          <p:cNvPr id="4" name="Tekstikehys 3"/>
          <p:cNvSpPr txBox="1"/>
          <p:nvPr/>
        </p:nvSpPr>
        <p:spPr>
          <a:xfrm>
            <a:off x="1187624" y="580526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lupiini</a:t>
            </a:r>
            <a:endParaRPr lang="fi-FI" dirty="0"/>
          </a:p>
        </p:txBody>
      </p:sp>
      <p:sp>
        <p:nvSpPr>
          <p:cNvPr id="6" name="Tekstikehys 5"/>
          <p:cNvSpPr txBox="1"/>
          <p:nvPr/>
        </p:nvSpPr>
        <p:spPr>
          <a:xfrm>
            <a:off x="5652120" y="5877272"/>
            <a:ext cx="1503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vuorikaunokki</a:t>
            </a:r>
            <a:endParaRPr lang="fi-FI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Papaver.JPG"/>
          <p:cNvPicPr>
            <a:picLocks noChangeAspect="1"/>
          </p:cNvPicPr>
          <p:nvPr/>
        </p:nvPicPr>
        <p:blipFill>
          <a:blip r:embed="rId2" cstate="print"/>
          <a:srcRect l="16925"/>
          <a:stretch>
            <a:fillRect/>
          </a:stretch>
        </p:blipFill>
        <p:spPr>
          <a:xfrm>
            <a:off x="755576" y="476672"/>
            <a:ext cx="4276731" cy="3861048"/>
          </a:xfrm>
          <a:prstGeom prst="rect">
            <a:avLst/>
          </a:prstGeom>
        </p:spPr>
      </p:pic>
      <p:pic>
        <p:nvPicPr>
          <p:cNvPr id="5" name="Kuva 4" descr="IMG_22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2780928"/>
            <a:ext cx="4416490" cy="3312368"/>
          </a:xfrm>
          <a:prstGeom prst="rect">
            <a:avLst/>
          </a:prstGeom>
        </p:spPr>
      </p:pic>
      <p:sp>
        <p:nvSpPr>
          <p:cNvPr id="4" name="Tekstikehys 3"/>
          <p:cNvSpPr txBox="1"/>
          <p:nvPr/>
        </p:nvSpPr>
        <p:spPr>
          <a:xfrm>
            <a:off x="1043608" y="4797152"/>
            <a:ext cx="803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unikko</a:t>
            </a:r>
            <a:endParaRPr lang="fi-FI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23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92696"/>
            <a:ext cx="4011910" cy="5349213"/>
          </a:xfrm>
          <a:prstGeom prst="rect">
            <a:avLst/>
          </a:prstGeom>
        </p:spPr>
      </p:pic>
      <p:pic>
        <p:nvPicPr>
          <p:cNvPr id="6" name="Kuva 5" descr="Hemerocallis 'Sky Rocket'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844824"/>
            <a:ext cx="3587794" cy="2592288"/>
          </a:xfrm>
          <a:prstGeom prst="rect">
            <a:avLst/>
          </a:prstGeom>
        </p:spPr>
      </p:pic>
      <p:sp>
        <p:nvSpPr>
          <p:cNvPr id="4" name="Tekstikehys 3"/>
          <p:cNvSpPr txBox="1"/>
          <p:nvPr/>
        </p:nvSpPr>
        <p:spPr>
          <a:xfrm>
            <a:off x="5364088" y="4869160"/>
            <a:ext cx="1303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päivänliljoja</a:t>
            </a:r>
            <a:endParaRPr lang="fi-FI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Rucbecia lacinia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7638" y="764704"/>
            <a:ext cx="6528725" cy="489654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1403648" y="594928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Kultapallo</a:t>
            </a:r>
            <a:endParaRPr lang="fi-FI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Rosa pipinellifolia 'Plena'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764704"/>
            <a:ext cx="3558635" cy="5040560"/>
          </a:xfrm>
          <a:prstGeom prst="rect">
            <a:avLst/>
          </a:prstGeom>
        </p:spPr>
      </p:pic>
      <p:pic>
        <p:nvPicPr>
          <p:cNvPr id="3" name="Kuva 2" descr="Sambucus racemosa.JPG"/>
          <p:cNvPicPr>
            <a:picLocks noChangeAspect="1"/>
          </p:cNvPicPr>
          <p:nvPr/>
        </p:nvPicPr>
        <p:blipFill>
          <a:blip r:embed="rId3" cstate="print"/>
          <a:srcRect l="40550" t="2751" r="2751"/>
          <a:stretch>
            <a:fillRect/>
          </a:stretch>
        </p:blipFill>
        <p:spPr>
          <a:xfrm>
            <a:off x="4644008" y="764704"/>
            <a:ext cx="3918392" cy="5040560"/>
          </a:xfrm>
          <a:prstGeom prst="rect">
            <a:avLst/>
          </a:prstGeom>
        </p:spPr>
      </p:pic>
      <p:sp>
        <p:nvSpPr>
          <p:cNvPr id="4" name="Tekstikehys 3"/>
          <p:cNvSpPr txBox="1"/>
          <p:nvPr/>
        </p:nvSpPr>
        <p:spPr>
          <a:xfrm>
            <a:off x="827584" y="6021288"/>
            <a:ext cx="1919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’Juhannusmorsian’</a:t>
            </a:r>
            <a:endParaRPr lang="fi-FI" dirty="0"/>
          </a:p>
        </p:txBody>
      </p:sp>
      <p:sp>
        <p:nvSpPr>
          <p:cNvPr id="5" name="Tekstikehys 4"/>
          <p:cNvSpPr txBox="1"/>
          <p:nvPr/>
        </p:nvSpPr>
        <p:spPr>
          <a:xfrm>
            <a:off x="5076056" y="6021288"/>
            <a:ext cx="1150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terttuselja</a:t>
            </a:r>
            <a:endParaRPr lang="fi-FI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2786</TotalTime>
  <Words>34</Words>
  <Application>Microsoft Office PowerPoint</Application>
  <PresentationFormat>Näytössä katseltava diaesitys (4:3)</PresentationFormat>
  <Paragraphs>31</Paragraphs>
  <Slides>12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3" baseType="lpstr">
      <vt:lpstr>Office-teema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Käyttäjä</dc:creator>
  <cp:lastModifiedBy>Käyttäjä</cp:lastModifiedBy>
  <cp:revision>28</cp:revision>
  <dcterms:created xsi:type="dcterms:W3CDTF">2012-03-23T20:19:17Z</dcterms:created>
  <dcterms:modified xsi:type="dcterms:W3CDTF">2012-04-08T06:38:49Z</dcterms:modified>
</cp:coreProperties>
</file>