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6" r:id="rId3"/>
    <p:sldId id="268" r:id="rId4"/>
    <p:sldId id="267" r:id="rId5"/>
    <p:sldId id="261" r:id="rId6"/>
    <p:sldId id="262" r:id="rId7"/>
    <p:sldId id="264" r:id="rId8"/>
    <p:sldId id="260" r:id="rId9"/>
    <p:sldId id="258" r:id="rId10"/>
    <p:sldId id="270" r:id="rId11"/>
    <p:sldId id="271" r:id="rId12"/>
    <p:sldId id="275" r:id="rId13"/>
    <p:sldId id="272" r:id="rId14"/>
    <p:sldId id="257" r:id="rId15"/>
    <p:sldId id="278" r:id="rId16"/>
    <p:sldId id="283" r:id="rId17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540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11D93-F5FE-4E1B-9D31-1AE360966636}" type="datetimeFigureOut">
              <a:rPr lang="fi-FI" smtClean="0"/>
              <a:pPr/>
              <a:t>26.3.2012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C0B1-01AF-4BF7-949D-7C024D753D4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11D93-F5FE-4E1B-9D31-1AE360966636}" type="datetimeFigureOut">
              <a:rPr lang="fi-FI" smtClean="0"/>
              <a:pPr/>
              <a:t>26.3.2012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C0B1-01AF-4BF7-949D-7C024D753D4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11D93-F5FE-4E1B-9D31-1AE360966636}" type="datetimeFigureOut">
              <a:rPr lang="fi-FI" smtClean="0"/>
              <a:pPr/>
              <a:t>26.3.2012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C0B1-01AF-4BF7-949D-7C024D753D4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11D93-F5FE-4E1B-9D31-1AE360966636}" type="datetimeFigureOut">
              <a:rPr lang="fi-FI" smtClean="0"/>
              <a:pPr/>
              <a:t>26.3.2012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C0B1-01AF-4BF7-949D-7C024D753D4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11D93-F5FE-4E1B-9D31-1AE360966636}" type="datetimeFigureOut">
              <a:rPr lang="fi-FI" smtClean="0"/>
              <a:pPr/>
              <a:t>26.3.2012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C0B1-01AF-4BF7-949D-7C024D753D4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11D93-F5FE-4E1B-9D31-1AE360966636}" type="datetimeFigureOut">
              <a:rPr lang="fi-FI" smtClean="0"/>
              <a:pPr/>
              <a:t>26.3.2012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C0B1-01AF-4BF7-949D-7C024D753D4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11D93-F5FE-4E1B-9D31-1AE360966636}" type="datetimeFigureOut">
              <a:rPr lang="fi-FI" smtClean="0"/>
              <a:pPr/>
              <a:t>26.3.2012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C0B1-01AF-4BF7-949D-7C024D753D4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11D93-F5FE-4E1B-9D31-1AE360966636}" type="datetimeFigureOut">
              <a:rPr lang="fi-FI" smtClean="0"/>
              <a:pPr/>
              <a:t>26.3.2012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C0B1-01AF-4BF7-949D-7C024D753D4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11D93-F5FE-4E1B-9D31-1AE360966636}" type="datetimeFigureOut">
              <a:rPr lang="fi-FI" smtClean="0"/>
              <a:pPr/>
              <a:t>26.3.2012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C0B1-01AF-4BF7-949D-7C024D753D4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11D93-F5FE-4E1B-9D31-1AE360966636}" type="datetimeFigureOut">
              <a:rPr lang="fi-FI" smtClean="0"/>
              <a:pPr/>
              <a:t>26.3.2012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C0B1-01AF-4BF7-949D-7C024D753D4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11D93-F5FE-4E1B-9D31-1AE360966636}" type="datetimeFigureOut">
              <a:rPr lang="fi-FI" smtClean="0"/>
              <a:pPr/>
              <a:t>26.3.2012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C0B1-01AF-4BF7-949D-7C024D753D4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11D93-F5FE-4E1B-9D31-1AE360966636}" type="datetimeFigureOut">
              <a:rPr lang="fi-FI" smtClean="0"/>
              <a:pPr/>
              <a:t>26.3.2012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9C0B1-01AF-4BF7-949D-7C024D753D49}" type="slidenum">
              <a:rPr lang="fi-FI" smtClean="0"/>
              <a:pPr/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/>
        </p:nvSpPr>
        <p:spPr>
          <a:xfrm>
            <a:off x="971600" y="980728"/>
            <a:ext cx="1119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 smtClean="0"/>
              <a:t>22.3.2012</a:t>
            </a:r>
            <a:endParaRPr lang="fi-FI" dirty="0"/>
          </a:p>
        </p:txBody>
      </p:sp>
      <p:sp>
        <p:nvSpPr>
          <p:cNvPr id="9" name="Tekstikehys 8"/>
          <p:cNvSpPr txBox="1"/>
          <p:nvPr/>
        </p:nvSpPr>
        <p:spPr>
          <a:xfrm>
            <a:off x="1043608" y="1916832"/>
            <a:ext cx="235423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Nurmikot</a:t>
            </a:r>
          </a:p>
          <a:p>
            <a:endParaRPr lang="fi-FI" dirty="0" smtClean="0"/>
          </a:p>
          <a:p>
            <a:pPr>
              <a:buFont typeface="Arial" pitchFamily="34" charset="0"/>
              <a:buChar char="•"/>
            </a:pPr>
            <a:r>
              <a:rPr lang="fi-FI" dirty="0" smtClean="0"/>
              <a:t> perustaminen</a:t>
            </a:r>
          </a:p>
          <a:p>
            <a:pPr>
              <a:buFont typeface="Arial" pitchFamily="34" charset="0"/>
              <a:buChar char="•"/>
            </a:pPr>
            <a:r>
              <a:rPr lang="fi-FI" dirty="0" smtClean="0"/>
              <a:t> kylvö / siirtonurmikko</a:t>
            </a:r>
          </a:p>
          <a:p>
            <a:pPr>
              <a:buFont typeface="Arial" pitchFamily="34" charset="0"/>
              <a:buChar char="•"/>
            </a:pPr>
            <a:r>
              <a:rPr lang="fi-FI" dirty="0" smtClean="0"/>
              <a:t> </a:t>
            </a:r>
            <a:r>
              <a:rPr lang="fi-FI" dirty="0" err="1" smtClean="0"/>
              <a:t>reunaus</a:t>
            </a:r>
            <a:endParaRPr lang="fi-FI" dirty="0" smtClean="0"/>
          </a:p>
          <a:p>
            <a:pPr>
              <a:buFont typeface="Arial" pitchFamily="34" charset="0"/>
              <a:buChar char="•"/>
            </a:pPr>
            <a:r>
              <a:rPr lang="fi-FI" dirty="0" smtClean="0"/>
              <a:t> hoito</a:t>
            </a:r>
            <a:endParaRPr lang="fi-FI" dirty="0"/>
          </a:p>
        </p:txBody>
      </p:sp>
      <p:sp>
        <p:nvSpPr>
          <p:cNvPr id="10" name="Tekstikehys 9"/>
          <p:cNvSpPr txBox="1"/>
          <p:nvPr/>
        </p:nvSpPr>
        <p:spPr>
          <a:xfrm>
            <a:off x="1043608" y="4077072"/>
            <a:ext cx="1768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Vesi puutarhassa</a:t>
            </a:r>
            <a:endParaRPr lang="fi-FI" dirty="0"/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 cstate="print"/>
          <a:srcRect l="14998" r="27722" b="5724"/>
          <a:stretch>
            <a:fillRect/>
          </a:stretch>
        </p:blipFill>
        <p:spPr bwMode="auto">
          <a:xfrm>
            <a:off x="4283968" y="836712"/>
            <a:ext cx="3850028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kstikehys 11"/>
          <p:cNvSpPr txBox="1"/>
          <p:nvPr/>
        </p:nvSpPr>
        <p:spPr>
          <a:xfrm>
            <a:off x="1043608" y="4653136"/>
            <a:ext cx="2506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Pensaiden ja perennojen</a:t>
            </a:r>
          </a:p>
          <a:p>
            <a:r>
              <a:rPr lang="fi-FI" dirty="0" smtClean="0"/>
              <a:t>esittelyä</a:t>
            </a:r>
            <a:endParaRPr lang="fi-FI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Pioni'Jadwiga'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628" y="1071546"/>
            <a:ext cx="3357554" cy="2518166"/>
          </a:xfrm>
          <a:prstGeom prst="rect">
            <a:avLst/>
          </a:prstGeom>
        </p:spPr>
      </p:pic>
      <p:pic>
        <p:nvPicPr>
          <p:cNvPr id="3" name="Kuva 2" descr="Pioni'Jan van Leeuwen'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1000108"/>
            <a:ext cx="3857620" cy="2893215"/>
          </a:xfrm>
          <a:prstGeom prst="rect">
            <a:avLst/>
          </a:prstGeom>
        </p:spPr>
      </p:pic>
      <p:pic>
        <p:nvPicPr>
          <p:cNvPr id="4" name="Kuva 3" descr="Pioni'Sarah Bernhard'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00496" y="3214686"/>
            <a:ext cx="2357436" cy="3143248"/>
          </a:xfrm>
          <a:prstGeom prst="rect">
            <a:avLst/>
          </a:prstGeom>
        </p:spPr>
      </p:pic>
      <p:sp>
        <p:nvSpPr>
          <p:cNvPr id="5" name="Tekstikehys 4"/>
          <p:cNvSpPr txBox="1"/>
          <p:nvPr/>
        </p:nvSpPr>
        <p:spPr>
          <a:xfrm>
            <a:off x="323528" y="4149080"/>
            <a:ext cx="344235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Pioneille valmistetaan n. 60 cm</a:t>
            </a:r>
          </a:p>
          <a:p>
            <a:r>
              <a:rPr lang="fi-FI" dirty="0" smtClean="0"/>
              <a:t>syvä,  ravinteikas multamaa </a:t>
            </a:r>
          </a:p>
          <a:p>
            <a:r>
              <a:rPr lang="fi-FI" dirty="0" smtClean="0"/>
              <a:t>kasvualustaksi ja se saa olla lievästi</a:t>
            </a:r>
          </a:p>
          <a:p>
            <a:r>
              <a:rPr lang="fi-FI" dirty="0" smtClean="0"/>
              <a:t>hapanta (</a:t>
            </a:r>
            <a:r>
              <a:rPr lang="fi-FI" dirty="0" err="1" smtClean="0"/>
              <a:t>ph</a:t>
            </a:r>
            <a:r>
              <a:rPr lang="fi-FI" dirty="0" smtClean="0"/>
              <a:t> 6). </a:t>
            </a:r>
          </a:p>
          <a:p>
            <a:r>
              <a:rPr lang="fi-FI" dirty="0" smtClean="0"/>
              <a:t>Pionin juurakon ’silmukruunu’</a:t>
            </a:r>
          </a:p>
          <a:p>
            <a:r>
              <a:rPr lang="fi-FI" dirty="0" smtClean="0"/>
              <a:t>istutetaan aivan maan pinnan </a:t>
            </a:r>
          </a:p>
          <a:p>
            <a:r>
              <a:rPr lang="fi-FI" dirty="0" smtClean="0"/>
              <a:t>tuntumaan – liian syvään</a:t>
            </a:r>
          </a:p>
          <a:p>
            <a:r>
              <a:rPr lang="fi-FI" dirty="0" smtClean="0"/>
              <a:t>istutettu pioni ei kuki.</a:t>
            </a:r>
          </a:p>
        </p:txBody>
      </p:sp>
      <p:sp>
        <p:nvSpPr>
          <p:cNvPr id="6" name="Suorakulmio 5"/>
          <p:cNvSpPr/>
          <p:nvPr/>
        </p:nvSpPr>
        <p:spPr>
          <a:xfrm>
            <a:off x="539552" y="404664"/>
            <a:ext cx="4648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 smtClean="0"/>
              <a:t>Vas. ’Jan van der </a:t>
            </a:r>
            <a:r>
              <a:rPr lang="fi-FI" dirty="0" err="1" smtClean="0"/>
              <a:t>Leeuwen</a:t>
            </a:r>
            <a:r>
              <a:rPr lang="fi-FI" dirty="0" smtClean="0"/>
              <a:t>’ , oik. Pioni ’</a:t>
            </a:r>
            <a:r>
              <a:rPr lang="fi-FI" dirty="0" err="1" smtClean="0"/>
              <a:t>Jadwiga</a:t>
            </a:r>
            <a:r>
              <a:rPr lang="fi-FI" dirty="0" smtClean="0"/>
              <a:t>. </a:t>
            </a:r>
            <a:endParaRPr lang="fi-FI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Rhodorendron 'Goldbuket'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620688"/>
            <a:ext cx="4704523" cy="3528392"/>
          </a:xfrm>
          <a:prstGeom prst="rect">
            <a:avLst/>
          </a:prstGeom>
        </p:spPr>
      </p:pic>
      <p:pic>
        <p:nvPicPr>
          <p:cNvPr id="2" name="Kuva 1" descr="Paeonia 'Claire de Lune' 2.JPG"/>
          <p:cNvPicPr>
            <a:picLocks noChangeAspect="1"/>
          </p:cNvPicPr>
          <p:nvPr/>
        </p:nvPicPr>
        <p:blipFill>
          <a:blip r:embed="rId3" cstate="print"/>
          <a:srcRect r="19288"/>
          <a:stretch>
            <a:fillRect/>
          </a:stretch>
        </p:blipFill>
        <p:spPr>
          <a:xfrm>
            <a:off x="4499992" y="2996952"/>
            <a:ext cx="3779912" cy="3512404"/>
          </a:xfrm>
          <a:prstGeom prst="rect">
            <a:avLst/>
          </a:prstGeom>
        </p:spPr>
      </p:pic>
      <p:sp>
        <p:nvSpPr>
          <p:cNvPr id="4" name="Tekstikehys 3"/>
          <p:cNvSpPr txBox="1"/>
          <p:nvPr/>
        </p:nvSpPr>
        <p:spPr>
          <a:xfrm>
            <a:off x="5724128" y="836712"/>
            <a:ext cx="1598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Rhododendron</a:t>
            </a:r>
          </a:p>
          <a:p>
            <a:r>
              <a:rPr lang="fi-FI" dirty="0" smtClean="0"/>
              <a:t>’</a:t>
            </a:r>
            <a:r>
              <a:rPr lang="fi-FI" dirty="0" err="1" smtClean="0"/>
              <a:t>Goldbuket</a:t>
            </a:r>
            <a:r>
              <a:rPr lang="fi-FI" dirty="0" smtClean="0"/>
              <a:t>’</a:t>
            </a:r>
            <a:endParaRPr lang="fi-FI" dirty="0"/>
          </a:p>
        </p:txBody>
      </p:sp>
      <p:sp>
        <p:nvSpPr>
          <p:cNvPr id="5" name="Tekstikehys 4"/>
          <p:cNvSpPr txBox="1"/>
          <p:nvPr/>
        </p:nvSpPr>
        <p:spPr>
          <a:xfrm>
            <a:off x="2555776" y="5301208"/>
            <a:ext cx="1618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Paeonia</a:t>
            </a:r>
            <a:endParaRPr lang="fi-FI" dirty="0" smtClean="0"/>
          </a:p>
          <a:p>
            <a:r>
              <a:rPr lang="fi-FI" dirty="0" smtClean="0"/>
              <a:t>’</a:t>
            </a:r>
            <a:r>
              <a:rPr lang="fi-FI" dirty="0" err="1" smtClean="0"/>
              <a:t>Claire</a:t>
            </a:r>
            <a:r>
              <a:rPr lang="fi-FI" dirty="0" smtClean="0"/>
              <a:t> de </a:t>
            </a:r>
            <a:r>
              <a:rPr lang="fi-FI" dirty="0" err="1" smtClean="0"/>
              <a:t>Lune</a:t>
            </a:r>
            <a:r>
              <a:rPr lang="fi-FI" dirty="0" smtClean="0"/>
              <a:t>’</a:t>
            </a:r>
            <a:endParaRPr lang="fi-FI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aukaasianpioni1.6.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29190" y="1285860"/>
            <a:ext cx="2506839" cy="3500438"/>
          </a:xfrm>
          <a:prstGeom prst="rect">
            <a:avLst/>
          </a:prstGeom>
        </p:spPr>
      </p:pic>
      <p:pic>
        <p:nvPicPr>
          <p:cNvPr id="3" name="Kuva 2" descr="ats6'Norhern Hi-Lights'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0165" y="1285860"/>
            <a:ext cx="2829715" cy="3500462"/>
          </a:xfrm>
          <a:prstGeom prst="rect">
            <a:avLst/>
          </a:prstGeom>
        </p:spPr>
      </p:pic>
      <p:sp>
        <p:nvSpPr>
          <p:cNvPr id="4" name="Tekstin paikkamerkki 7"/>
          <p:cNvSpPr txBox="1">
            <a:spLocks/>
          </p:cNvSpPr>
          <p:nvPr/>
        </p:nvSpPr>
        <p:spPr>
          <a:xfrm>
            <a:off x="4932040" y="4941168"/>
            <a:ext cx="3286148" cy="35719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i-FI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Paeonia</a:t>
            </a:r>
            <a:r>
              <a:rPr kumimoji="0" lang="fi-FI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i-FI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mlokosewitschi</a:t>
            </a:r>
            <a:endParaRPr kumimoji="0" lang="fi-FI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kstin paikkamerkki 9"/>
          <p:cNvSpPr txBox="1">
            <a:spLocks/>
          </p:cNvSpPr>
          <p:nvPr/>
        </p:nvSpPr>
        <p:spPr>
          <a:xfrm>
            <a:off x="1428728" y="4929198"/>
            <a:ext cx="3071834" cy="35719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i-FI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Azalea</a:t>
            </a:r>
            <a:r>
              <a:rPr kumimoji="0" lang="fi-FI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’</a:t>
            </a:r>
            <a:r>
              <a:rPr kumimoji="0" lang="fi-FI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Northern</a:t>
            </a:r>
            <a:r>
              <a:rPr kumimoji="0" lang="fi-FI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i-FI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Hi-Lights</a:t>
            </a:r>
            <a:r>
              <a:rPr kumimoji="0" lang="fi-FI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’</a:t>
            </a:r>
            <a:endParaRPr kumimoji="0" lang="fi-FI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Iris sibirica 'Burgundy'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476672"/>
            <a:ext cx="2916324" cy="3888432"/>
          </a:xfrm>
          <a:prstGeom prst="rect">
            <a:avLst/>
          </a:prstGeom>
        </p:spPr>
      </p:pic>
      <p:pic>
        <p:nvPicPr>
          <p:cNvPr id="6" name="Kuva 5" descr="Iris sibirica (2).jpg"/>
          <p:cNvPicPr>
            <a:picLocks noChangeAspect="1"/>
          </p:cNvPicPr>
          <p:nvPr/>
        </p:nvPicPr>
        <p:blipFill>
          <a:blip r:embed="rId3" cstate="print"/>
          <a:srcRect l="11353" t="2751" r="18472" b="3801"/>
          <a:stretch>
            <a:fillRect/>
          </a:stretch>
        </p:blipFill>
        <p:spPr>
          <a:xfrm>
            <a:off x="827584" y="836712"/>
            <a:ext cx="3070454" cy="3960440"/>
          </a:xfrm>
          <a:prstGeom prst="rect">
            <a:avLst/>
          </a:prstGeom>
        </p:spPr>
      </p:pic>
      <p:pic>
        <p:nvPicPr>
          <p:cNvPr id="5" name="Kuva 4" descr="Iris sibirica 'Butter and sugar', loistokurjenmiekka.JPG"/>
          <p:cNvPicPr>
            <a:picLocks noChangeAspect="1"/>
          </p:cNvPicPr>
          <p:nvPr/>
        </p:nvPicPr>
        <p:blipFill>
          <a:blip r:embed="rId4" cstate="print"/>
          <a:srcRect l="11413" t="8001" r="18500"/>
          <a:stretch>
            <a:fillRect/>
          </a:stretch>
        </p:blipFill>
        <p:spPr>
          <a:xfrm>
            <a:off x="4139952" y="3573016"/>
            <a:ext cx="3024336" cy="2977432"/>
          </a:xfrm>
          <a:prstGeom prst="rect">
            <a:avLst/>
          </a:prstGeom>
        </p:spPr>
      </p:pic>
      <p:sp>
        <p:nvSpPr>
          <p:cNvPr id="7" name="Tekstikehys 6"/>
          <p:cNvSpPr txBox="1"/>
          <p:nvPr/>
        </p:nvSpPr>
        <p:spPr>
          <a:xfrm>
            <a:off x="1043608" y="5517232"/>
            <a:ext cx="220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Siperiankurjenmiekka</a:t>
            </a:r>
            <a:endParaRPr lang="fi-FI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ivikkoalvejuur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0" y="692696"/>
            <a:ext cx="3078342" cy="4104456"/>
          </a:xfrm>
          <a:prstGeom prst="rect">
            <a:avLst/>
          </a:prstGeom>
        </p:spPr>
      </p:pic>
      <p:pic>
        <p:nvPicPr>
          <p:cNvPr id="3" name="Kuva 2" descr="Iris sibirica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1016732"/>
            <a:ext cx="3600400" cy="2700300"/>
          </a:xfrm>
          <a:prstGeom prst="rect">
            <a:avLst/>
          </a:prstGeom>
        </p:spPr>
      </p:pic>
      <p:pic>
        <p:nvPicPr>
          <p:cNvPr id="8" name="Kuva 7" descr="varjohiippa.JPG"/>
          <p:cNvPicPr>
            <a:picLocks noChangeAspect="1"/>
          </p:cNvPicPr>
          <p:nvPr/>
        </p:nvPicPr>
        <p:blipFill>
          <a:blip r:embed="rId4" cstate="print"/>
          <a:srcRect l="23226" t="12201"/>
          <a:stretch>
            <a:fillRect/>
          </a:stretch>
        </p:blipFill>
        <p:spPr>
          <a:xfrm>
            <a:off x="3563889" y="4109764"/>
            <a:ext cx="2952328" cy="2532212"/>
          </a:xfrm>
          <a:prstGeom prst="rect">
            <a:avLst/>
          </a:prstGeom>
        </p:spPr>
      </p:pic>
      <p:sp>
        <p:nvSpPr>
          <p:cNvPr id="9" name="Tekstikehys 8"/>
          <p:cNvSpPr txBox="1"/>
          <p:nvPr/>
        </p:nvSpPr>
        <p:spPr>
          <a:xfrm>
            <a:off x="971600" y="3861048"/>
            <a:ext cx="21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Siperiankurjenmiekka</a:t>
            </a:r>
            <a:endParaRPr lang="fi-FI" dirty="0"/>
          </a:p>
        </p:txBody>
      </p:sp>
      <p:sp>
        <p:nvSpPr>
          <p:cNvPr id="10" name="Tekstikehys 9"/>
          <p:cNvSpPr txBox="1"/>
          <p:nvPr/>
        </p:nvSpPr>
        <p:spPr>
          <a:xfrm>
            <a:off x="7308304" y="4869160"/>
            <a:ext cx="1649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Kivikkoalvejuuri</a:t>
            </a:r>
            <a:endParaRPr lang="fi-FI" dirty="0"/>
          </a:p>
        </p:txBody>
      </p:sp>
      <p:sp>
        <p:nvSpPr>
          <p:cNvPr id="11" name="Tekstikehys 10"/>
          <p:cNvSpPr txBox="1"/>
          <p:nvPr/>
        </p:nvSpPr>
        <p:spPr>
          <a:xfrm>
            <a:off x="2051720" y="5157192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Varjohiippa</a:t>
            </a:r>
            <a:endParaRPr lang="fi-FI" dirty="0"/>
          </a:p>
        </p:txBody>
      </p:sp>
      <p:sp>
        <p:nvSpPr>
          <p:cNvPr id="12" name="Tekstikehys 11"/>
          <p:cNvSpPr txBox="1"/>
          <p:nvPr/>
        </p:nvSpPr>
        <p:spPr>
          <a:xfrm>
            <a:off x="6660232" y="6237312"/>
            <a:ext cx="1395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Hämyvuokko</a:t>
            </a:r>
            <a:endParaRPr lang="fi-FI" dirty="0"/>
          </a:p>
        </p:txBody>
      </p:sp>
      <p:sp>
        <p:nvSpPr>
          <p:cNvPr id="13" name="Tekstikehys 12"/>
          <p:cNvSpPr txBox="1"/>
          <p:nvPr/>
        </p:nvSpPr>
        <p:spPr>
          <a:xfrm>
            <a:off x="899592" y="404664"/>
            <a:ext cx="18858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b="1" dirty="0" smtClean="0">
                <a:solidFill>
                  <a:schemeClr val="accent4">
                    <a:lumMod val="75000"/>
                  </a:schemeClr>
                </a:solidFill>
              </a:rPr>
              <a:t>Kasteinen polku</a:t>
            </a:r>
            <a:endParaRPr lang="fi-FI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P10100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47409" y="526368"/>
            <a:ext cx="4049182" cy="5398909"/>
          </a:xfrm>
          <a:prstGeom prst="rect">
            <a:avLst/>
          </a:prstGeom>
        </p:spPr>
      </p:pic>
      <p:sp>
        <p:nvSpPr>
          <p:cNvPr id="19" name="Tekstikehys 18"/>
          <p:cNvSpPr txBox="1"/>
          <p:nvPr/>
        </p:nvSpPr>
        <p:spPr>
          <a:xfrm>
            <a:off x="2555776" y="6165304"/>
            <a:ext cx="4290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Unkarinsinivuokko, </a:t>
            </a:r>
            <a:r>
              <a:rPr lang="fi-FI" i="1" dirty="0" err="1" smtClean="0"/>
              <a:t>Anemone</a:t>
            </a:r>
            <a:r>
              <a:rPr lang="fi-FI" i="1" dirty="0" smtClean="0"/>
              <a:t> </a:t>
            </a:r>
            <a:r>
              <a:rPr lang="fi-FI" i="1" dirty="0" err="1" smtClean="0"/>
              <a:t>transsylvanica</a:t>
            </a:r>
            <a:endParaRPr lang="fi-FI" i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kehys 1"/>
          <p:cNvSpPr txBox="1"/>
          <p:nvPr/>
        </p:nvSpPr>
        <p:spPr>
          <a:xfrm>
            <a:off x="1187624" y="1772816"/>
            <a:ext cx="1119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29.3.2012</a:t>
            </a:r>
          </a:p>
          <a:p>
            <a:endParaRPr lang="fi-FI" dirty="0"/>
          </a:p>
        </p:txBody>
      </p:sp>
      <p:sp>
        <p:nvSpPr>
          <p:cNvPr id="3" name="Tekstikehys 2"/>
          <p:cNvSpPr txBox="1"/>
          <p:nvPr/>
        </p:nvSpPr>
        <p:spPr>
          <a:xfrm>
            <a:off x="1259632" y="3068960"/>
            <a:ext cx="305660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Tyyli- ja teemapuutarhat</a:t>
            </a:r>
          </a:p>
          <a:p>
            <a:endParaRPr lang="fi-FI" dirty="0" smtClean="0"/>
          </a:p>
          <a:p>
            <a:r>
              <a:rPr lang="fi-FI" dirty="0" smtClean="0"/>
              <a:t>	perinnepuutarha</a:t>
            </a:r>
          </a:p>
          <a:p>
            <a:r>
              <a:rPr lang="fi-FI" dirty="0" smtClean="0"/>
              <a:t>	kartanotyyli</a:t>
            </a:r>
          </a:p>
          <a:p>
            <a:r>
              <a:rPr lang="fi-FI" dirty="0" smtClean="0"/>
              <a:t>	minimalistinen tyyli</a:t>
            </a:r>
          </a:p>
          <a:p>
            <a:r>
              <a:rPr lang="fi-FI" dirty="0" smtClean="0"/>
              <a:t>	</a:t>
            </a:r>
            <a:r>
              <a:rPr lang="fi-FI" dirty="0" err="1" smtClean="0"/>
              <a:t>kaukoidän</a:t>
            </a:r>
            <a:r>
              <a:rPr lang="fi-FI" dirty="0" smtClean="0"/>
              <a:t> puutarhat</a:t>
            </a:r>
          </a:p>
          <a:p>
            <a:r>
              <a:rPr lang="fi-FI" dirty="0" smtClean="0"/>
              <a:t>	ruusutarha</a:t>
            </a:r>
          </a:p>
          <a:p>
            <a:r>
              <a:rPr lang="fi-FI" dirty="0" smtClean="0"/>
              <a:t>	yrttitarha</a:t>
            </a:r>
          </a:p>
          <a:p>
            <a:r>
              <a:rPr lang="fi-FI" dirty="0" smtClean="0"/>
              <a:t>	perhospuutarha</a:t>
            </a:r>
            <a:endParaRPr lang="fi-FI" dirty="0"/>
          </a:p>
        </p:txBody>
      </p:sp>
      <p:pic>
        <p:nvPicPr>
          <p:cNvPr id="5" name="Kuva 4" descr="dicentra spectabilis.jpg"/>
          <p:cNvPicPr>
            <a:picLocks noChangeAspect="1"/>
          </p:cNvPicPr>
          <p:nvPr/>
        </p:nvPicPr>
        <p:blipFill>
          <a:blip r:embed="rId2" cstate="print"/>
          <a:srcRect t="20600" b="10101"/>
          <a:stretch>
            <a:fillRect/>
          </a:stretch>
        </p:blipFill>
        <p:spPr>
          <a:xfrm>
            <a:off x="3059832" y="332656"/>
            <a:ext cx="5680363" cy="2952328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Kuva 31" descr="seulakivey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08304" y="980728"/>
            <a:ext cx="1601230" cy="1080120"/>
          </a:xfrm>
          <a:prstGeom prst="rect">
            <a:avLst/>
          </a:prstGeom>
        </p:spPr>
      </p:pic>
      <p:pic>
        <p:nvPicPr>
          <p:cNvPr id="26" name="Kuva 25" descr="pohjolantytär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36912"/>
            <a:ext cx="2016224" cy="1512168"/>
          </a:xfrm>
          <a:prstGeom prst="rect">
            <a:avLst/>
          </a:prstGeom>
        </p:spPr>
      </p:pic>
      <p:pic>
        <p:nvPicPr>
          <p:cNvPr id="6" name="Kuva 5" descr="sinikelta.JPG"/>
          <p:cNvPicPr>
            <a:picLocks noChangeAspect="1"/>
          </p:cNvPicPr>
          <p:nvPr/>
        </p:nvPicPr>
        <p:blipFill>
          <a:blip r:embed="rId4" cstate="print"/>
          <a:srcRect l="19288" t="17450" r="11413" b="26900"/>
          <a:stretch>
            <a:fillRect/>
          </a:stretch>
        </p:blipFill>
        <p:spPr>
          <a:xfrm>
            <a:off x="1187624" y="548680"/>
            <a:ext cx="2056983" cy="1238865"/>
          </a:xfrm>
          <a:prstGeom prst="rect">
            <a:avLst/>
          </a:prstGeom>
        </p:spPr>
      </p:pic>
      <p:sp>
        <p:nvSpPr>
          <p:cNvPr id="7" name="Tekstikehys 6"/>
          <p:cNvSpPr txBox="1"/>
          <p:nvPr/>
        </p:nvSpPr>
        <p:spPr>
          <a:xfrm>
            <a:off x="1907704" y="1916832"/>
            <a:ext cx="13340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 smtClean="0"/>
              <a:t>Sipulikukat </a:t>
            </a:r>
          </a:p>
          <a:p>
            <a:r>
              <a:rPr lang="fi-FI" sz="1400" dirty="0" smtClean="0"/>
              <a:t>hedelmäpuiden</a:t>
            </a:r>
          </a:p>
          <a:p>
            <a:r>
              <a:rPr lang="fi-FI" sz="1400" dirty="0" smtClean="0"/>
              <a:t>alla</a:t>
            </a:r>
            <a:endParaRPr lang="fi-FI" sz="1400" dirty="0"/>
          </a:p>
        </p:txBody>
      </p:sp>
      <p:cxnSp>
        <p:nvCxnSpPr>
          <p:cNvPr id="9" name="Suora nuoliyhdysviiva 8"/>
          <p:cNvCxnSpPr>
            <a:stCxn id="7" idx="3"/>
          </p:cNvCxnSpPr>
          <p:nvPr/>
        </p:nvCxnSpPr>
        <p:spPr>
          <a:xfrm>
            <a:off x="3241724" y="2286164"/>
            <a:ext cx="826220" cy="4947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" name="Tekstikehys 10"/>
          <p:cNvSpPr txBox="1"/>
          <p:nvPr/>
        </p:nvSpPr>
        <p:spPr>
          <a:xfrm>
            <a:off x="5868144" y="4941168"/>
            <a:ext cx="1429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 smtClean="0"/>
              <a:t>Uusia järjestelyjä</a:t>
            </a:r>
            <a:endParaRPr lang="fi-FI" sz="1400" dirty="0"/>
          </a:p>
        </p:txBody>
      </p:sp>
      <p:cxnSp>
        <p:nvCxnSpPr>
          <p:cNvPr id="13" name="Suora nuoliyhdysviiva 12"/>
          <p:cNvCxnSpPr>
            <a:stCxn id="11" idx="0"/>
          </p:cNvCxnSpPr>
          <p:nvPr/>
        </p:nvCxnSpPr>
        <p:spPr>
          <a:xfrm flipH="1" flipV="1">
            <a:off x="6084168" y="4581128"/>
            <a:ext cx="498723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6" name="Tekstikehys 15"/>
          <p:cNvSpPr txBox="1"/>
          <p:nvPr/>
        </p:nvSpPr>
        <p:spPr>
          <a:xfrm>
            <a:off x="1763688" y="6021288"/>
            <a:ext cx="2173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 smtClean="0"/>
              <a:t>Matala muuri, jonka päällä </a:t>
            </a:r>
          </a:p>
          <a:p>
            <a:r>
              <a:rPr lang="fi-FI" sz="1400" dirty="0" smtClean="0"/>
              <a:t>teräsverkkoaita</a:t>
            </a:r>
            <a:endParaRPr lang="fi-FI" sz="1400" dirty="0"/>
          </a:p>
        </p:txBody>
      </p:sp>
      <p:cxnSp>
        <p:nvCxnSpPr>
          <p:cNvPr id="18" name="Suora nuoliyhdysviiva 17"/>
          <p:cNvCxnSpPr/>
          <p:nvPr/>
        </p:nvCxnSpPr>
        <p:spPr>
          <a:xfrm flipV="1">
            <a:off x="3419872" y="5373216"/>
            <a:ext cx="144016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1" name="Tekstikehys 20"/>
          <p:cNvSpPr txBox="1"/>
          <p:nvPr/>
        </p:nvSpPr>
        <p:spPr>
          <a:xfrm>
            <a:off x="4283968" y="5517232"/>
            <a:ext cx="1766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’kasteinen polku’</a:t>
            </a:r>
            <a:endParaRPr lang="fi-FI" dirty="0"/>
          </a:p>
        </p:txBody>
      </p:sp>
      <p:cxnSp>
        <p:nvCxnSpPr>
          <p:cNvPr id="23" name="Suora nuoliyhdysviiva 22"/>
          <p:cNvCxnSpPr>
            <a:stCxn id="21" idx="0"/>
          </p:cNvCxnSpPr>
          <p:nvPr/>
        </p:nvCxnSpPr>
        <p:spPr>
          <a:xfrm flipH="1" flipV="1">
            <a:off x="4211960" y="5085184"/>
            <a:ext cx="955039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8" name="Suora nuoliyhdysviiva 27"/>
          <p:cNvCxnSpPr/>
          <p:nvPr/>
        </p:nvCxnSpPr>
        <p:spPr>
          <a:xfrm>
            <a:off x="2339752" y="3717032"/>
            <a:ext cx="864096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3" name="Tekstikehys 32"/>
          <p:cNvSpPr txBox="1"/>
          <p:nvPr/>
        </p:nvSpPr>
        <p:spPr>
          <a:xfrm>
            <a:off x="7524328" y="2132856"/>
            <a:ext cx="1010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 smtClean="0"/>
              <a:t>seulakiveys</a:t>
            </a:r>
            <a:endParaRPr lang="fi-FI" sz="1400" dirty="0"/>
          </a:p>
        </p:txBody>
      </p:sp>
      <p:cxnSp>
        <p:nvCxnSpPr>
          <p:cNvPr id="35" name="Suora nuoliyhdysviiva 34"/>
          <p:cNvCxnSpPr>
            <a:stCxn id="33" idx="1"/>
          </p:cNvCxnSpPr>
          <p:nvPr/>
        </p:nvCxnSpPr>
        <p:spPr>
          <a:xfrm flipH="1">
            <a:off x="6228184" y="2286745"/>
            <a:ext cx="1296144" cy="4941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42" name="Kuva 41" descr="Rhodorendron 'Goldbuket'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4437112"/>
            <a:ext cx="2016224" cy="1512168"/>
          </a:xfrm>
          <a:prstGeom prst="rect">
            <a:avLst/>
          </a:prstGeom>
        </p:spPr>
      </p:pic>
      <p:pic>
        <p:nvPicPr>
          <p:cNvPr id="3" name="Kuva 2" descr="totkonmäki.istutukset0001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20000"/>
          </a:blip>
          <a:stretch>
            <a:fillRect/>
          </a:stretch>
        </p:blipFill>
        <p:spPr>
          <a:xfrm rot="5400000">
            <a:off x="1859977" y="-51665"/>
            <a:ext cx="5513294" cy="6858000"/>
          </a:xfrm>
          <a:prstGeom prst="rect">
            <a:avLst/>
          </a:prstGeom>
        </p:spPr>
      </p:pic>
      <p:sp>
        <p:nvSpPr>
          <p:cNvPr id="43" name="Tekstikehys 42"/>
          <p:cNvSpPr txBox="1"/>
          <p:nvPr/>
        </p:nvSpPr>
        <p:spPr>
          <a:xfrm>
            <a:off x="7812360" y="3645024"/>
            <a:ext cx="95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mv. yrtit</a:t>
            </a:r>
            <a:endParaRPr lang="fi-FI" dirty="0"/>
          </a:p>
        </p:txBody>
      </p:sp>
      <p:cxnSp>
        <p:nvCxnSpPr>
          <p:cNvPr id="45" name="Suora nuoliyhdysviiva 44"/>
          <p:cNvCxnSpPr>
            <a:stCxn id="43" idx="1"/>
          </p:cNvCxnSpPr>
          <p:nvPr/>
        </p:nvCxnSpPr>
        <p:spPr>
          <a:xfrm flipH="1">
            <a:off x="6084168" y="3829690"/>
            <a:ext cx="1728192" cy="1753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P10100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908720"/>
            <a:ext cx="6240693" cy="46805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bot.krookus2.JPG"/>
          <p:cNvPicPr>
            <a:picLocks noChangeAspect="1"/>
          </p:cNvPicPr>
          <p:nvPr/>
        </p:nvPicPr>
        <p:blipFill>
          <a:blip r:embed="rId2" cstate="print"/>
          <a:srcRect l="5901" t="11151" r="11413" b="11150"/>
          <a:stretch>
            <a:fillRect/>
          </a:stretch>
        </p:blipFill>
        <p:spPr>
          <a:xfrm>
            <a:off x="539552" y="3212976"/>
            <a:ext cx="4176464" cy="2943413"/>
          </a:xfrm>
          <a:prstGeom prst="rect">
            <a:avLst/>
          </a:prstGeom>
        </p:spPr>
      </p:pic>
      <p:pic>
        <p:nvPicPr>
          <p:cNvPr id="3" name="Kuva 2" descr="3.4.2002.jpg"/>
          <p:cNvPicPr>
            <a:picLocks noChangeAspect="1"/>
          </p:cNvPicPr>
          <p:nvPr/>
        </p:nvPicPr>
        <p:blipFill>
          <a:blip r:embed="rId3" cstate="print"/>
          <a:srcRect r="12201" b="10101"/>
          <a:stretch>
            <a:fillRect/>
          </a:stretch>
        </p:blipFill>
        <p:spPr>
          <a:xfrm>
            <a:off x="5076056" y="1844824"/>
            <a:ext cx="3164668" cy="4320480"/>
          </a:xfrm>
          <a:prstGeom prst="rect">
            <a:avLst/>
          </a:prstGeom>
        </p:spPr>
      </p:pic>
      <p:pic>
        <p:nvPicPr>
          <p:cNvPr id="4" name="Kuva 3" descr="Cream Beauty'.jpg"/>
          <p:cNvPicPr>
            <a:picLocks noChangeAspect="1"/>
          </p:cNvPicPr>
          <p:nvPr/>
        </p:nvPicPr>
        <p:blipFill>
          <a:blip r:embed="rId4" cstate="print"/>
          <a:srcRect l="10626" t="13186" r="45275" b="13186"/>
          <a:stretch>
            <a:fillRect/>
          </a:stretch>
        </p:blipFill>
        <p:spPr>
          <a:xfrm>
            <a:off x="2339752" y="332656"/>
            <a:ext cx="2376264" cy="2630864"/>
          </a:xfrm>
          <a:prstGeom prst="rect">
            <a:avLst/>
          </a:prstGeom>
        </p:spPr>
      </p:pic>
      <p:sp>
        <p:nvSpPr>
          <p:cNvPr id="5" name="Tekstikehys 4"/>
          <p:cNvSpPr txBox="1"/>
          <p:nvPr/>
        </p:nvSpPr>
        <p:spPr>
          <a:xfrm>
            <a:off x="5148064" y="620688"/>
            <a:ext cx="2210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Botaanisia krookuksia</a:t>
            </a:r>
            <a:endParaRPr lang="fi-FI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00808"/>
            <a:ext cx="3672408" cy="2754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E:\piharakenteet\siirtonurmi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700808"/>
            <a:ext cx="3672408" cy="2754149"/>
          </a:xfrm>
          <a:prstGeom prst="rect">
            <a:avLst/>
          </a:prstGeom>
          <a:noFill/>
        </p:spPr>
      </p:pic>
      <p:sp>
        <p:nvSpPr>
          <p:cNvPr id="4" name="Tekstikehys 3"/>
          <p:cNvSpPr txBox="1"/>
          <p:nvPr/>
        </p:nvSpPr>
        <p:spPr>
          <a:xfrm>
            <a:off x="971600" y="4869160"/>
            <a:ext cx="33811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Nurmikon kasvualustan pitää</a:t>
            </a:r>
          </a:p>
          <a:p>
            <a:r>
              <a:rPr lang="fi-FI" dirty="0" smtClean="0"/>
              <a:t>olla valmis ennen nurmikkorullien</a:t>
            </a:r>
          </a:p>
          <a:p>
            <a:r>
              <a:rPr lang="fi-FI" dirty="0" smtClean="0"/>
              <a:t>saapumista. </a:t>
            </a:r>
            <a:endParaRPr lang="fi-FI" dirty="0"/>
          </a:p>
        </p:txBody>
      </p:sp>
      <p:sp>
        <p:nvSpPr>
          <p:cNvPr id="5" name="Tekstikehys 4"/>
          <p:cNvSpPr txBox="1"/>
          <p:nvPr/>
        </p:nvSpPr>
        <p:spPr>
          <a:xfrm>
            <a:off x="5148064" y="4869160"/>
            <a:ext cx="3341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Nurmikon levittäminen aloitetaan</a:t>
            </a:r>
          </a:p>
          <a:p>
            <a:r>
              <a:rPr lang="fi-FI" dirty="0" smtClean="0"/>
              <a:t>välittömästi. </a:t>
            </a:r>
            <a:endParaRPr lang="fi-FI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908720"/>
            <a:ext cx="4608511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uora yhdysviiva 3"/>
          <p:cNvCxnSpPr/>
          <p:nvPr/>
        </p:nvCxnSpPr>
        <p:spPr>
          <a:xfrm>
            <a:off x="3635896" y="4365104"/>
            <a:ext cx="266429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uora yhdysviiva 5"/>
          <p:cNvCxnSpPr/>
          <p:nvPr/>
        </p:nvCxnSpPr>
        <p:spPr>
          <a:xfrm>
            <a:off x="2843808" y="4581128"/>
            <a:ext cx="3384376" cy="0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kstikehys 6"/>
          <p:cNvSpPr txBox="1"/>
          <p:nvPr/>
        </p:nvSpPr>
        <p:spPr>
          <a:xfrm>
            <a:off x="6876256" y="4005064"/>
            <a:ext cx="1751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Puutarhamultaa </a:t>
            </a:r>
          </a:p>
          <a:p>
            <a:r>
              <a:rPr lang="fi-FI" dirty="0" smtClean="0"/>
              <a:t>10-15 cm</a:t>
            </a:r>
            <a:endParaRPr lang="fi-FI" dirty="0"/>
          </a:p>
        </p:txBody>
      </p:sp>
      <p:sp>
        <p:nvSpPr>
          <p:cNvPr id="8" name="Tekstikehys 7"/>
          <p:cNvSpPr txBox="1"/>
          <p:nvPr/>
        </p:nvSpPr>
        <p:spPr>
          <a:xfrm>
            <a:off x="1331640" y="4869160"/>
            <a:ext cx="36836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pohjamaa muotoillaan, tasoitetaan ja</a:t>
            </a:r>
          </a:p>
          <a:p>
            <a:r>
              <a:rPr lang="fi-FI" dirty="0" smtClean="0"/>
              <a:t>tiivistetään niin, ettei siihen jää vettä</a:t>
            </a:r>
          </a:p>
          <a:p>
            <a:r>
              <a:rPr lang="fi-FI" dirty="0" smtClean="0"/>
              <a:t>kerääviä kuoppia</a:t>
            </a:r>
            <a:endParaRPr lang="fi-FI" dirty="0"/>
          </a:p>
        </p:txBody>
      </p:sp>
      <p:sp>
        <p:nvSpPr>
          <p:cNvPr id="11" name="Tekstikehys 10"/>
          <p:cNvSpPr txBox="1"/>
          <p:nvPr/>
        </p:nvSpPr>
        <p:spPr>
          <a:xfrm>
            <a:off x="6876256" y="4725144"/>
            <a:ext cx="15106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Pintamulta</a:t>
            </a:r>
          </a:p>
          <a:p>
            <a:r>
              <a:rPr lang="fi-FI" dirty="0" smtClean="0"/>
              <a:t>tasoitetaan ja </a:t>
            </a:r>
          </a:p>
          <a:p>
            <a:r>
              <a:rPr lang="fi-FI" dirty="0" smtClean="0"/>
              <a:t>tiivistetään</a:t>
            </a:r>
          </a:p>
          <a:p>
            <a:r>
              <a:rPr lang="fi-FI" dirty="0" smtClean="0"/>
              <a:t>huolellisesti</a:t>
            </a:r>
            <a:endParaRPr lang="fi-FI" dirty="0"/>
          </a:p>
        </p:txBody>
      </p:sp>
      <p:sp>
        <p:nvSpPr>
          <p:cNvPr id="12" name="Oikea aaltosulje 11"/>
          <p:cNvSpPr/>
          <p:nvPr/>
        </p:nvSpPr>
        <p:spPr>
          <a:xfrm>
            <a:off x="6372200" y="4365104"/>
            <a:ext cx="360040" cy="288032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019.JPG"/>
          <p:cNvPicPr>
            <a:picLocks noChangeAspect="1"/>
          </p:cNvPicPr>
          <p:nvPr/>
        </p:nvPicPr>
        <p:blipFill>
          <a:blip r:embed="rId2" cstate="print"/>
          <a:srcRect l="7001" t="15909" r="11865" b="9321"/>
          <a:stretch>
            <a:fillRect/>
          </a:stretch>
        </p:blipFill>
        <p:spPr>
          <a:xfrm>
            <a:off x="2915816" y="908720"/>
            <a:ext cx="4896544" cy="3384376"/>
          </a:xfrm>
          <a:prstGeom prst="rect">
            <a:avLst/>
          </a:prstGeom>
        </p:spPr>
      </p:pic>
      <p:sp>
        <p:nvSpPr>
          <p:cNvPr id="5" name="Puolivapaa piirto 4"/>
          <p:cNvSpPr/>
          <p:nvPr/>
        </p:nvSpPr>
        <p:spPr>
          <a:xfrm>
            <a:off x="3534532" y="2956200"/>
            <a:ext cx="1393371" cy="1911927"/>
          </a:xfrm>
          <a:custGeom>
            <a:avLst/>
            <a:gdLst>
              <a:gd name="connsiteX0" fmla="*/ 748145 w 1393371"/>
              <a:gd name="connsiteY0" fmla="*/ 0 h 1911927"/>
              <a:gd name="connsiteX1" fmla="*/ 1045029 w 1393371"/>
              <a:gd name="connsiteY1" fmla="*/ 106878 h 1911927"/>
              <a:gd name="connsiteX2" fmla="*/ 1223158 w 1393371"/>
              <a:gd name="connsiteY2" fmla="*/ 273132 h 1911927"/>
              <a:gd name="connsiteX3" fmla="*/ 1341912 w 1393371"/>
              <a:gd name="connsiteY3" fmla="*/ 475013 h 1911927"/>
              <a:gd name="connsiteX4" fmla="*/ 1389413 w 1393371"/>
              <a:gd name="connsiteY4" fmla="*/ 665018 h 1911927"/>
              <a:gd name="connsiteX5" fmla="*/ 1365662 w 1393371"/>
              <a:gd name="connsiteY5" fmla="*/ 866898 h 1911927"/>
              <a:gd name="connsiteX6" fmla="*/ 1246909 w 1393371"/>
              <a:gd name="connsiteY6" fmla="*/ 1116280 h 1911927"/>
              <a:gd name="connsiteX7" fmla="*/ 1080654 w 1393371"/>
              <a:gd name="connsiteY7" fmla="*/ 1282535 h 1911927"/>
              <a:gd name="connsiteX8" fmla="*/ 831273 w 1393371"/>
              <a:gd name="connsiteY8" fmla="*/ 1460665 h 1911927"/>
              <a:gd name="connsiteX9" fmla="*/ 558140 w 1393371"/>
              <a:gd name="connsiteY9" fmla="*/ 1626919 h 1911927"/>
              <a:gd name="connsiteX10" fmla="*/ 308758 w 1393371"/>
              <a:gd name="connsiteY10" fmla="*/ 1757548 h 1911927"/>
              <a:gd name="connsiteX11" fmla="*/ 0 w 1393371"/>
              <a:gd name="connsiteY11" fmla="*/ 1911927 h 1911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93371" h="1911927">
                <a:moveTo>
                  <a:pt x="748145" y="0"/>
                </a:moveTo>
                <a:cubicBezTo>
                  <a:pt x="857002" y="30678"/>
                  <a:pt x="965860" y="61356"/>
                  <a:pt x="1045029" y="106878"/>
                </a:cubicBezTo>
                <a:cubicBezTo>
                  <a:pt x="1124198" y="152400"/>
                  <a:pt x="1173678" y="211776"/>
                  <a:pt x="1223158" y="273132"/>
                </a:cubicBezTo>
                <a:cubicBezTo>
                  <a:pt x="1272638" y="334488"/>
                  <a:pt x="1314203" y="409699"/>
                  <a:pt x="1341912" y="475013"/>
                </a:cubicBezTo>
                <a:cubicBezTo>
                  <a:pt x="1369621" y="540327"/>
                  <a:pt x="1385455" y="599704"/>
                  <a:pt x="1389413" y="665018"/>
                </a:cubicBezTo>
                <a:cubicBezTo>
                  <a:pt x="1393371" y="730332"/>
                  <a:pt x="1389413" y="791688"/>
                  <a:pt x="1365662" y="866898"/>
                </a:cubicBezTo>
                <a:cubicBezTo>
                  <a:pt x="1341911" y="942108"/>
                  <a:pt x="1294410" y="1047007"/>
                  <a:pt x="1246909" y="1116280"/>
                </a:cubicBezTo>
                <a:cubicBezTo>
                  <a:pt x="1199408" y="1185553"/>
                  <a:pt x="1149927" y="1225138"/>
                  <a:pt x="1080654" y="1282535"/>
                </a:cubicBezTo>
                <a:cubicBezTo>
                  <a:pt x="1011381" y="1339933"/>
                  <a:pt x="918359" y="1403268"/>
                  <a:pt x="831273" y="1460665"/>
                </a:cubicBezTo>
                <a:cubicBezTo>
                  <a:pt x="744187" y="1518062"/>
                  <a:pt x="645226" y="1577439"/>
                  <a:pt x="558140" y="1626919"/>
                </a:cubicBezTo>
                <a:cubicBezTo>
                  <a:pt x="471054" y="1676400"/>
                  <a:pt x="401781" y="1710047"/>
                  <a:pt x="308758" y="1757548"/>
                </a:cubicBezTo>
                <a:cubicBezTo>
                  <a:pt x="215735" y="1805049"/>
                  <a:pt x="81148" y="1880260"/>
                  <a:pt x="0" y="1911927"/>
                </a:cubicBezTo>
              </a:path>
            </a:pathLst>
          </a:cu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7" name="Suora yhdysviiva 6"/>
          <p:cNvCxnSpPr>
            <a:stCxn id="5" idx="11"/>
          </p:cNvCxnSpPr>
          <p:nvPr/>
        </p:nvCxnSpPr>
        <p:spPr>
          <a:xfrm>
            <a:off x="3534532" y="4868127"/>
            <a:ext cx="29356" cy="72111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uora yhdysviiva 9"/>
          <p:cNvCxnSpPr>
            <a:stCxn id="5" idx="11"/>
          </p:cNvCxnSpPr>
          <p:nvPr/>
        </p:nvCxnSpPr>
        <p:spPr>
          <a:xfrm flipV="1">
            <a:off x="3534532" y="4797152"/>
            <a:ext cx="1613532" cy="70975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/>
        </p:nvCxnSpPr>
        <p:spPr>
          <a:xfrm flipH="1" flipV="1">
            <a:off x="3203848" y="4869160"/>
            <a:ext cx="360041" cy="72008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Puolivapaa piirto 15"/>
          <p:cNvSpPr/>
          <p:nvPr/>
        </p:nvSpPr>
        <p:spPr>
          <a:xfrm>
            <a:off x="2123728" y="4509120"/>
            <a:ext cx="1413164" cy="368135"/>
          </a:xfrm>
          <a:custGeom>
            <a:avLst/>
            <a:gdLst>
              <a:gd name="connsiteX0" fmla="*/ 1413164 w 1413164"/>
              <a:gd name="connsiteY0" fmla="*/ 368135 h 368135"/>
              <a:gd name="connsiteX1" fmla="*/ 1306286 w 1413164"/>
              <a:gd name="connsiteY1" fmla="*/ 237507 h 368135"/>
              <a:gd name="connsiteX2" fmla="*/ 1128156 w 1413164"/>
              <a:gd name="connsiteY2" fmla="*/ 118754 h 368135"/>
              <a:gd name="connsiteX3" fmla="*/ 831273 w 1413164"/>
              <a:gd name="connsiteY3" fmla="*/ 59377 h 368135"/>
              <a:gd name="connsiteX4" fmla="*/ 558140 w 1413164"/>
              <a:gd name="connsiteY4" fmla="*/ 35626 h 368135"/>
              <a:gd name="connsiteX5" fmla="*/ 0 w 1413164"/>
              <a:gd name="connsiteY5" fmla="*/ 0 h 368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13164" h="368135">
                <a:moveTo>
                  <a:pt x="1413164" y="368135"/>
                </a:moveTo>
                <a:cubicBezTo>
                  <a:pt x="1383475" y="323603"/>
                  <a:pt x="1353787" y="279071"/>
                  <a:pt x="1306286" y="237507"/>
                </a:cubicBezTo>
                <a:cubicBezTo>
                  <a:pt x="1258785" y="195943"/>
                  <a:pt x="1207325" y="148442"/>
                  <a:pt x="1128156" y="118754"/>
                </a:cubicBezTo>
                <a:cubicBezTo>
                  <a:pt x="1048987" y="89066"/>
                  <a:pt x="926276" y="73232"/>
                  <a:pt x="831273" y="59377"/>
                </a:cubicBezTo>
                <a:cubicBezTo>
                  <a:pt x="736270" y="45522"/>
                  <a:pt x="558140" y="35626"/>
                  <a:pt x="558140" y="35626"/>
                </a:cubicBezTo>
                <a:lnTo>
                  <a:pt x="0" y="0"/>
                </a:ln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Puolivapaa piirto 20"/>
          <p:cNvSpPr/>
          <p:nvPr/>
        </p:nvSpPr>
        <p:spPr>
          <a:xfrm>
            <a:off x="3901690" y="4904786"/>
            <a:ext cx="106878" cy="249382"/>
          </a:xfrm>
          <a:custGeom>
            <a:avLst/>
            <a:gdLst>
              <a:gd name="connsiteX0" fmla="*/ 106878 w 106878"/>
              <a:gd name="connsiteY0" fmla="*/ 0 h 249382"/>
              <a:gd name="connsiteX1" fmla="*/ 71252 w 106878"/>
              <a:gd name="connsiteY1" fmla="*/ 71252 h 249382"/>
              <a:gd name="connsiteX2" fmla="*/ 83127 w 106878"/>
              <a:gd name="connsiteY2" fmla="*/ 106878 h 249382"/>
              <a:gd name="connsiteX3" fmla="*/ 71252 w 106878"/>
              <a:gd name="connsiteY3" fmla="*/ 166255 h 249382"/>
              <a:gd name="connsiteX4" fmla="*/ 35626 w 106878"/>
              <a:gd name="connsiteY4" fmla="*/ 190005 h 249382"/>
              <a:gd name="connsiteX5" fmla="*/ 0 w 106878"/>
              <a:gd name="connsiteY5" fmla="*/ 249382 h 249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78" h="249382">
                <a:moveTo>
                  <a:pt x="106878" y="0"/>
                </a:moveTo>
                <a:cubicBezTo>
                  <a:pt x="94869" y="18013"/>
                  <a:pt x="71252" y="46668"/>
                  <a:pt x="71252" y="71252"/>
                </a:cubicBezTo>
                <a:cubicBezTo>
                  <a:pt x="71252" y="83770"/>
                  <a:pt x="79169" y="95003"/>
                  <a:pt x="83127" y="106878"/>
                </a:cubicBezTo>
                <a:cubicBezTo>
                  <a:pt x="79169" y="126670"/>
                  <a:pt x="81266" y="148730"/>
                  <a:pt x="71252" y="166255"/>
                </a:cubicBezTo>
                <a:cubicBezTo>
                  <a:pt x="64171" y="178647"/>
                  <a:pt x="45718" y="179913"/>
                  <a:pt x="35626" y="190005"/>
                </a:cubicBezTo>
                <a:cubicBezTo>
                  <a:pt x="21294" y="204337"/>
                  <a:pt x="9371" y="230639"/>
                  <a:pt x="0" y="249382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Puolivapaa piirto 21"/>
          <p:cNvSpPr/>
          <p:nvPr/>
        </p:nvSpPr>
        <p:spPr>
          <a:xfrm>
            <a:off x="4032318" y="4869160"/>
            <a:ext cx="113460" cy="380010"/>
          </a:xfrm>
          <a:custGeom>
            <a:avLst/>
            <a:gdLst>
              <a:gd name="connsiteX0" fmla="*/ 0 w 113460"/>
              <a:gd name="connsiteY0" fmla="*/ 0 h 380010"/>
              <a:gd name="connsiteX1" fmla="*/ 23751 w 113460"/>
              <a:gd name="connsiteY1" fmla="*/ 35626 h 380010"/>
              <a:gd name="connsiteX2" fmla="*/ 35626 w 113460"/>
              <a:gd name="connsiteY2" fmla="*/ 71252 h 380010"/>
              <a:gd name="connsiteX3" fmla="*/ 83127 w 113460"/>
              <a:gd name="connsiteY3" fmla="*/ 83127 h 380010"/>
              <a:gd name="connsiteX4" fmla="*/ 106878 w 113460"/>
              <a:gd name="connsiteY4" fmla="*/ 308759 h 380010"/>
              <a:gd name="connsiteX5" fmla="*/ 83127 w 113460"/>
              <a:gd name="connsiteY5" fmla="*/ 380010 h 3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460" h="380010">
                <a:moveTo>
                  <a:pt x="0" y="0"/>
                </a:moveTo>
                <a:cubicBezTo>
                  <a:pt x="7917" y="11875"/>
                  <a:pt x="17368" y="22860"/>
                  <a:pt x="23751" y="35626"/>
                </a:cubicBezTo>
                <a:cubicBezTo>
                  <a:pt x="29349" y="46822"/>
                  <a:pt x="25851" y="63432"/>
                  <a:pt x="35626" y="71252"/>
                </a:cubicBezTo>
                <a:cubicBezTo>
                  <a:pt x="48370" y="81448"/>
                  <a:pt x="67293" y="79169"/>
                  <a:pt x="83127" y="83127"/>
                </a:cubicBezTo>
                <a:cubicBezTo>
                  <a:pt x="111277" y="167571"/>
                  <a:pt x="113460" y="163969"/>
                  <a:pt x="106878" y="308759"/>
                </a:cubicBezTo>
                <a:cubicBezTo>
                  <a:pt x="105741" y="333768"/>
                  <a:pt x="83127" y="380010"/>
                  <a:pt x="83127" y="380010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" name="Puolivapaa piirto 22"/>
          <p:cNvSpPr/>
          <p:nvPr/>
        </p:nvSpPr>
        <p:spPr>
          <a:xfrm>
            <a:off x="4067944" y="4869160"/>
            <a:ext cx="201881" cy="332509"/>
          </a:xfrm>
          <a:custGeom>
            <a:avLst/>
            <a:gdLst>
              <a:gd name="connsiteX0" fmla="*/ 0 w 201881"/>
              <a:gd name="connsiteY0" fmla="*/ 0 h 332509"/>
              <a:gd name="connsiteX1" fmla="*/ 35626 w 201881"/>
              <a:gd name="connsiteY1" fmla="*/ 23751 h 332509"/>
              <a:gd name="connsiteX2" fmla="*/ 83127 w 201881"/>
              <a:gd name="connsiteY2" fmla="*/ 35626 h 332509"/>
              <a:gd name="connsiteX3" fmla="*/ 118753 w 201881"/>
              <a:gd name="connsiteY3" fmla="*/ 47501 h 332509"/>
              <a:gd name="connsiteX4" fmla="*/ 130629 w 201881"/>
              <a:gd name="connsiteY4" fmla="*/ 83127 h 332509"/>
              <a:gd name="connsiteX5" fmla="*/ 142504 w 201881"/>
              <a:gd name="connsiteY5" fmla="*/ 178130 h 332509"/>
              <a:gd name="connsiteX6" fmla="*/ 178130 w 201881"/>
              <a:gd name="connsiteY6" fmla="*/ 190005 h 332509"/>
              <a:gd name="connsiteX7" fmla="*/ 201881 w 201881"/>
              <a:gd name="connsiteY7" fmla="*/ 332509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1881" h="332509">
                <a:moveTo>
                  <a:pt x="0" y="0"/>
                </a:moveTo>
                <a:cubicBezTo>
                  <a:pt x="11875" y="7917"/>
                  <a:pt x="22508" y="18129"/>
                  <a:pt x="35626" y="23751"/>
                </a:cubicBezTo>
                <a:cubicBezTo>
                  <a:pt x="50627" y="30180"/>
                  <a:pt x="67434" y="31142"/>
                  <a:pt x="83127" y="35626"/>
                </a:cubicBezTo>
                <a:cubicBezTo>
                  <a:pt x="95163" y="39065"/>
                  <a:pt x="106878" y="43543"/>
                  <a:pt x="118753" y="47501"/>
                </a:cubicBezTo>
                <a:cubicBezTo>
                  <a:pt x="122712" y="59376"/>
                  <a:pt x="128390" y="70811"/>
                  <a:pt x="130629" y="83127"/>
                </a:cubicBezTo>
                <a:cubicBezTo>
                  <a:pt x="136338" y="114526"/>
                  <a:pt x="129543" y="148966"/>
                  <a:pt x="142504" y="178130"/>
                </a:cubicBezTo>
                <a:cubicBezTo>
                  <a:pt x="147588" y="189569"/>
                  <a:pt x="166255" y="186047"/>
                  <a:pt x="178130" y="190005"/>
                </a:cubicBezTo>
                <a:cubicBezTo>
                  <a:pt x="190886" y="317566"/>
                  <a:pt x="172213" y="273177"/>
                  <a:pt x="201881" y="332509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4" name="Puolivapaa piirto 23"/>
          <p:cNvSpPr/>
          <p:nvPr/>
        </p:nvSpPr>
        <p:spPr>
          <a:xfrm>
            <a:off x="4458764" y="4858041"/>
            <a:ext cx="150374" cy="356260"/>
          </a:xfrm>
          <a:custGeom>
            <a:avLst/>
            <a:gdLst>
              <a:gd name="connsiteX0" fmla="*/ 150374 w 150374"/>
              <a:gd name="connsiteY0" fmla="*/ 0 h 356260"/>
              <a:gd name="connsiteX1" fmla="*/ 114748 w 150374"/>
              <a:gd name="connsiteY1" fmla="*/ 35626 h 356260"/>
              <a:gd name="connsiteX2" fmla="*/ 90998 w 150374"/>
              <a:gd name="connsiteY2" fmla="*/ 71252 h 356260"/>
              <a:gd name="connsiteX3" fmla="*/ 55372 w 150374"/>
              <a:gd name="connsiteY3" fmla="*/ 95002 h 356260"/>
              <a:gd name="connsiteX4" fmla="*/ 43496 w 150374"/>
              <a:gd name="connsiteY4" fmla="*/ 261257 h 356260"/>
              <a:gd name="connsiteX5" fmla="*/ 19746 w 150374"/>
              <a:gd name="connsiteY5" fmla="*/ 356260 h 356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374" h="356260">
                <a:moveTo>
                  <a:pt x="150374" y="0"/>
                </a:moveTo>
                <a:cubicBezTo>
                  <a:pt x="138499" y="11875"/>
                  <a:pt x="125499" y="22724"/>
                  <a:pt x="114748" y="35626"/>
                </a:cubicBezTo>
                <a:cubicBezTo>
                  <a:pt x="105611" y="46590"/>
                  <a:pt x="101090" y="61160"/>
                  <a:pt x="90998" y="71252"/>
                </a:cubicBezTo>
                <a:cubicBezTo>
                  <a:pt x="80906" y="81344"/>
                  <a:pt x="67247" y="87085"/>
                  <a:pt x="55372" y="95002"/>
                </a:cubicBezTo>
                <a:cubicBezTo>
                  <a:pt x="0" y="178059"/>
                  <a:pt x="52901" y="82556"/>
                  <a:pt x="43496" y="261257"/>
                </a:cubicBezTo>
                <a:cubicBezTo>
                  <a:pt x="41780" y="293854"/>
                  <a:pt x="19746" y="356260"/>
                  <a:pt x="19746" y="356260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5" name="Puolivapaa piirto 24"/>
          <p:cNvSpPr/>
          <p:nvPr/>
        </p:nvSpPr>
        <p:spPr>
          <a:xfrm>
            <a:off x="4632889" y="4858041"/>
            <a:ext cx="96298" cy="498763"/>
          </a:xfrm>
          <a:custGeom>
            <a:avLst/>
            <a:gdLst>
              <a:gd name="connsiteX0" fmla="*/ 0 w 96298"/>
              <a:gd name="connsiteY0" fmla="*/ 0 h 498763"/>
              <a:gd name="connsiteX1" fmla="*/ 83127 w 96298"/>
              <a:gd name="connsiteY1" fmla="*/ 106878 h 498763"/>
              <a:gd name="connsiteX2" fmla="*/ 47501 w 96298"/>
              <a:gd name="connsiteY2" fmla="*/ 285008 h 498763"/>
              <a:gd name="connsiteX3" fmla="*/ 11875 w 96298"/>
              <a:gd name="connsiteY3" fmla="*/ 320634 h 498763"/>
              <a:gd name="connsiteX4" fmla="*/ 35626 w 96298"/>
              <a:gd name="connsiteY4" fmla="*/ 415636 h 498763"/>
              <a:gd name="connsiteX5" fmla="*/ 47501 w 96298"/>
              <a:gd name="connsiteY5" fmla="*/ 451262 h 498763"/>
              <a:gd name="connsiteX6" fmla="*/ 59376 w 96298"/>
              <a:gd name="connsiteY6" fmla="*/ 498763 h 498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298" h="498763">
                <a:moveTo>
                  <a:pt x="0" y="0"/>
                </a:moveTo>
                <a:cubicBezTo>
                  <a:pt x="80103" y="80103"/>
                  <a:pt x="60631" y="39387"/>
                  <a:pt x="83127" y="106878"/>
                </a:cubicBezTo>
                <a:cubicBezTo>
                  <a:pt x="74723" y="207733"/>
                  <a:pt x="96298" y="226451"/>
                  <a:pt x="47501" y="285008"/>
                </a:cubicBezTo>
                <a:cubicBezTo>
                  <a:pt x="36750" y="297910"/>
                  <a:pt x="23750" y="308759"/>
                  <a:pt x="11875" y="320634"/>
                </a:cubicBezTo>
                <a:cubicBezTo>
                  <a:pt x="19792" y="352301"/>
                  <a:pt x="25304" y="384669"/>
                  <a:pt x="35626" y="415636"/>
                </a:cubicBezTo>
                <a:cubicBezTo>
                  <a:pt x="39584" y="427511"/>
                  <a:pt x="44062" y="439226"/>
                  <a:pt x="47501" y="451262"/>
                </a:cubicBezTo>
                <a:cubicBezTo>
                  <a:pt x="51985" y="466955"/>
                  <a:pt x="59376" y="498763"/>
                  <a:pt x="59376" y="498763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Puolivapaa piirto 25"/>
          <p:cNvSpPr/>
          <p:nvPr/>
        </p:nvSpPr>
        <p:spPr>
          <a:xfrm>
            <a:off x="4571316" y="4869916"/>
            <a:ext cx="61573" cy="384402"/>
          </a:xfrm>
          <a:custGeom>
            <a:avLst/>
            <a:gdLst>
              <a:gd name="connsiteX0" fmla="*/ 49697 w 61573"/>
              <a:gd name="connsiteY0" fmla="*/ 0 h 384402"/>
              <a:gd name="connsiteX1" fmla="*/ 61573 w 61573"/>
              <a:gd name="connsiteY1" fmla="*/ 35626 h 384402"/>
              <a:gd name="connsiteX2" fmla="*/ 49697 w 61573"/>
              <a:gd name="connsiteY2" fmla="*/ 71252 h 384402"/>
              <a:gd name="connsiteX3" fmla="*/ 37822 w 61573"/>
              <a:gd name="connsiteY3" fmla="*/ 118753 h 384402"/>
              <a:gd name="connsiteX4" fmla="*/ 37822 w 61573"/>
              <a:gd name="connsiteY4" fmla="*/ 296883 h 384402"/>
              <a:gd name="connsiteX5" fmla="*/ 25947 w 61573"/>
              <a:gd name="connsiteY5" fmla="*/ 332509 h 384402"/>
              <a:gd name="connsiteX6" fmla="*/ 2196 w 61573"/>
              <a:gd name="connsiteY6" fmla="*/ 380010 h 38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573" h="384402">
                <a:moveTo>
                  <a:pt x="49697" y="0"/>
                </a:moveTo>
                <a:cubicBezTo>
                  <a:pt x="53656" y="11875"/>
                  <a:pt x="61573" y="23108"/>
                  <a:pt x="61573" y="35626"/>
                </a:cubicBezTo>
                <a:cubicBezTo>
                  <a:pt x="61573" y="48144"/>
                  <a:pt x="53136" y="59216"/>
                  <a:pt x="49697" y="71252"/>
                </a:cubicBezTo>
                <a:cubicBezTo>
                  <a:pt x="45213" y="86945"/>
                  <a:pt x="41780" y="102919"/>
                  <a:pt x="37822" y="118753"/>
                </a:cubicBezTo>
                <a:cubicBezTo>
                  <a:pt x="58488" y="201422"/>
                  <a:pt x="56030" y="169423"/>
                  <a:pt x="37822" y="296883"/>
                </a:cubicBezTo>
                <a:cubicBezTo>
                  <a:pt x="36052" y="309275"/>
                  <a:pt x="31545" y="321313"/>
                  <a:pt x="25947" y="332509"/>
                </a:cubicBezTo>
                <a:cubicBezTo>
                  <a:pt x="0" y="384402"/>
                  <a:pt x="2196" y="350264"/>
                  <a:pt x="2196" y="380010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Puolivapaa piirto 27"/>
          <p:cNvSpPr/>
          <p:nvPr/>
        </p:nvSpPr>
        <p:spPr>
          <a:xfrm>
            <a:off x="4336006" y="4846165"/>
            <a:ext cx="261257" cy="227402"/>
          </a:xfrm>
          <a:custGeom>
            <a:avLst/>
            <a:gdLst>
              <a:gd name="connsiteX0" fmla="*/ 261257 w 261257"/>
              <a:gd name="connsiteY0" fmla="*/ 0 h 227402"/>
              <a:gd name="connsiteX1" fmla="*/ 166254 w 261257"/>
              <a:gd name="connsiteY1" fmla="*/ 23751 h 227402"/>
              <a:gd name="connsiteX2" fmla="*/ 118753 w 261257"/>
              <a:gd name="connsiteY2" fmla="*/ 47502 h 227402"/>
              <a:gd name="connsiteX3" fmla="*/ 95002 w 261257"/>
              <a:gd name="connsiteY3" fmla="*/ 83128 h 227402"/>
              <a:gd name="connsiteX4" fmla="*/ 59376 w 261257"/>
              <a:gd name="connsiteY4" fmla="*/ 106878 h 227402"/>
              <a:gd name="connsiteX5" fmla="*/ 11875 w 261257"/>
              <a:gd name="connsiteY5" fmla="*/ 225632 h 227402"/>
              <a:gd name="connsiteX6" fmla="*/ 0 w 261257"/>
              <a:gd name="connsiteY6" fmla="*/ 225632 h 227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57" h="227402">
                <a:moveTo>
                  <a:pt x="261257" y="0"/>
                </a:moveTo>
                <a:cubicBezTo>
                  <a:pt x="226412" y="6969"/>
                  <a:pt x="198202" y="10059"/>
                  <a:pt x="166254" y="23751"/>
                </a:cubicBezTo>
                <a:cubicBezTo>
                  <a:pt x="149983" y="30724"/>
                  <a:pt x="134587" y="39585"/>
                  <a:pt x="118753" y="47502"/>
                </a:cubicBezTo>
                <a:cubicBezTo>
                  <a:pt x="110836" y="59377"/>
                  <a:pt x="105094" y="73036"/>
                  <a:pt x="95002" y="83128"/>
                </a:cubicBezTo>
                <a:cubicBezTo>
                  <a:pt x="84910" y="93220"/>
                  <a:pt x="64677" y="93627"/>
                  <a:pt x="59376" y="106878"/>
                </a:cubicBezTo>
                <a:cubicBezTo>
                  <a:pt x="19791" y="205840"/>
                  <a:pt x="85656" y="188741"/>
                  <a:pt x="11875" y="225632"/>
                </a:cubicBezTo>
                <a:cubicBezTo>
                  <a:pt x="8335" y="227402"/>
                  <a:pt x="3958" y="225632"/>
                  <a:pt x="0" y="225632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9" name="Puolivapaa piirto 28"/>
          <p:cNvSpPr/>
          <p:nvPr/>
        </p:nvSpPr>
        <p:spPr>
          <a:xfrm>
            <a:off x="4359756" y="5048046"/>
            <a:ext cx="142504" cy="237506"/>
          </a:xfrm>
          <a:custGeom>
            <a:avLst/>
            <a:gdLst>
              <a:gd name="connsiteX0" fmla="*/ 142504 w 142504"/>
              <a:gd name="connsiteY0" fmla="*/ 0 h 237506"/>
              <a:gd name="connsiteX1" fmla="*/ 106878 w 142504"/>
              <a:gd name="connsiteY1" fmla="*/ 23751 h 237506"/>
              <a:gd name="connsiteX2" fmla="*/ 71252 w 142504"/>
              <a:gd name="connsiteY2" fmla="*/ 95003 h 237506"/>
              <a:gd name="connsiteX3" fmla="*/ 11876 w 142504"/>
              <a:gd name="connsiteY3" fmla="*/ 154379 h 237506"/>
              <a:gd name="connsiteX4" fmla="*/ 0 w 142504"/>
              <a:gd name="connsiteY4" fmla="*/ 190005 h 237506"/>
              <a:gd name="connsiteX5" fmla="*/ 11876 w 142504"/>
              <a:gd name="connsiteY5" fmla="*/ 225631 h 237506"/>
              <a:gd name="connsiteX6" fmla="*/ 11876 w 142504"/>
              <a:gd name="connsiteY6" fmla="*/ 237506 h 23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2504" h="237506">
                <a:moveTo>
                  <a:pt x="142504" y="0"/>
                </a:moveTo>
                <a:cubicBezTo>
                  <a:pt x="130629" y="7917"/>
                  <a:pt x="116970" y="13659"/>
                  <a:pt x="106878" y="23751"/>
                </a:cubicBezTo>
                <a:cubicBezTo>
                  <a:pt x="72848" y="57781"/>
                  <a:pt x="90567" y="56372"/>
                  <a:pt x="71252" y="95003"/>
                </a:cubicBezTo>
                <a:cubicBezTo>
                  <a:pt x="51459" y="134589"/>
                  <a:pt x="47503" y="130628"/>
                  <a:pt x="11876" y="154379"/>
                </a:cubicBezTo>
                <a:cubicBezTo>
                  <a:pt x="7917" y="166254"/>
                  <a:pt x="0" y="177487"/>
                  <a:pt x="0" y="190005"/>
                </a:cubicBezTo>
                <a:cubicBezTo>
                  <a:pt x="0" y="202523"/>
                  <a:pt x="8840" y="213487"/>
                  <a:pt x="11876" y="225631"/>
                </a:cubicBezTo>
                <a:cubicBezTo>
                  <a:pt x="12836" y="229471"/>
                  <a:pt x="11876" y="233548"/>
                  <a:pt x="11876" y="237506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Puolivapaa piirto 29"/>
          <p:cNvSpPr/>
          <p:nvPr/>
        </p:nvSpPr>
        <p:spPr>
          <a:xfrm>
            <a:off x="4716016" y="4941168"/>
            <a:ext cx="74326" cy="285008"/>
          </a:xfrm>
          <a:custGeom>
            <a:avLst/>
            <a:gdLst>
              <a:gd name="connsiteX0" fmla="*/ 0 w 74326"/>
              <a:gd name="connsiteY0" fmla="*/ 0 h 285008"/>
              <a:gd name="connsiteX1" fmla="*/ 23751 w 74326"/>
              <a:gd name="connsiteY1" fmla="*/ 35626 h 285008"/>
              <a:gd name="connsiteX2" fmla="*/ 59377 w 74326"/>
              <a:gd name="connsiteY2" fmla="*/ 71252 h 285008"/>
              <a:gd name="connsiteX3" fmla="*/ 71252 w 74326"/>
              <a:gd name="connsiteY3" fmla="*/ 118753 h 285008"/>
              <a:gd name="connsiteX4" fmla="*/ 71252 w 74326"/>
              <a:gd name="connsiteY4" fmla="*/ 285008 h 28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326" h="285008">
                <a:moveTo>
                  <a:pt x="0" y="0"/>
                </a:moveTo>
                <a:cubicBezTo>
                  <a:pt x="7917" y="11875"/>
                  <a:pt x="14614" y="24662"/>
                  <a:pt x="23751" y="35626"/>
                </a:cubicBezTo>
                <a:cubicBezTo>
                  <a:pt x="34502" y="48528"/>
                  <a:pt x="51045" y="56670"/>
                  <a:pt x="59377" y="71252"/>
                </a:cubicBezTo>
                <a:cubicBezTo>
                  <a:pt x="67474" y="85423"/>
                  <a:pt x="70347" y="102457"/>
                  <a:pt x="71252" y="118753"/>
                </a:cubicBezTo>
                <a:cubicBezTo>
                  <a:pt x="74326" y="174086"/>
                  <a:pt x="71252" y="229590"/>
                  <a:pt x="71252" y="285008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32" name="Suora yhdysviiva 31"/>
          <p:cNvCxnSpPr>
            <a:stCxn id="16" idx="0"/>
          </p:cNvCxnSpPr>
          <p:nvPr/>
        </p:nvCxnSpPr>
        <p:spPr>
          <a:xfrm flipV="1">
            <a:off x="3536892" y="4653136"/>
            <a:ext cx="26996" cy="224119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5" name="Suora yhdysviiva 34"/>
          <p:cNvCxnSpPr/>
          <p:nvPr/>
        </p:nvCxnSpPr>
        <p:spPr>
          <a:xfrm flipV="1">
            <a:off x="3563888" y="4581128"/>
            <a:ext cx="1872208" cy="72008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8" name="Tekstikehys 37"/>
          <p:cNvSpPr txBox="1"/>
          <p:nvPr/>
        </p:nvSpPr>
        <p:spPr>
          <a:xfrm>
            <a:off x="5580112" y="4437112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nurmi</a:t>
            </a:r>
            <a:endParaRPr lang="fi-FI" dirty="0"/>
          </a:p>
        </p:txBody>
      </p:sp>
      <p:sp>
        <p:nvSpPr>
          <p:cNvPr id="39" name="Oikea aaltosulje 38"/>
          <p:cNvSpPr/>
          <p:nvPr/>
        </p:nvSpPr>
        <p:spPr>
          <a:xfrm>
            <a:off x="5148064" y="4869160"/>
            <a:ext cx="288032" cy="432048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0" name="Tekstikehys 39"/>
          <p:cNvSpPr txBox="1"/>
          <p:nvPr/>
        </p:nvSpPr>
        <p:spPr>
          <a:xfrm>
            <a:off x="5652120" y="4869160"/>
            <a:ext cx="2613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juuriston syvyys 10-15 cm</a:t>
            </a:r>
            <a:endParaRPr lang="fi-FI" dirty="0"/>
          </a:p>
        </p:txBody>
      </p:sp>
      <p:sp>
        <p:nvSpPr>
          <p:cNvPr id="41" name="Puolivapaa piirto 40"/>
          <p:cNvSpPr/>
          <p:nvPr/>
        </p:nvSpPr>
        <p:spPr>
          <a:xfrm>
            <a:off x="1763688" y="4725144"/>
            <a:ext cx="1440160" cy="144017"/>
          </a:xfrm>
          <a:custGeom>
            <a:avLst/>
            <a:gdLst>
              <a:gd name="connsiteX0" fmla="*/ 1116281 w 1116281"/>
              <a:gd name="connsiteY0" fmla="*/ 225631 h 225631"/>
              <a:gd name="connsiteX1" fmla="*/ 1056904 w 1116281"/>
              <a:gd name="connsiteY1" fmla="*/ 130628 h 225631"/>
              <a:gd name="connsiteX2" fmla="*/ 866899 w 1116281"/>
              <a:gd name="connsiteY2" fmla="*/ 59377 h 225631"/>
              <a:gd name="connsiteX3" fmla="*/ 534390 w 1116281"/>
              <a:gd name="connsiteY3" fmla="*/ 35626 h 225631"/>
              <a:gd name="connsiteX4" fmla="*/ 249382 w 1116281"/>
              <a:gd name="connsiteY4" fmla="*/ 23751 h 225631"/>
              <a:gd name="connsiteX5" fmla="*/ 0 w 1116281"/>
              <a:gd name="connsiteY5" fmla="*/ 0 h 22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6281" h="225631">
                <a:moveTo>
                  <a:pt x="1116281" y="225631"/>
                </a:moveTo>
                <a:cubicBezTo>
                  <a:pt x="1107374" y="191984"/>
                  <a:pt x="1098468" y="158337"/>
                  <a:pt x="1056904" y="130628"/>
                </a:cubicBezTo>
                <a:cubicBezTo>
                  <a:pt x="1015340" y="102919"/>
                  <a:pt x="953985" y="75211"/>
                  <a:pt x="866899" y="59377"/>
                </a:cubicBezTo>
                <a:cubicBezTo>
                  <a:pt x="779813" y="43543"/>
                  <a:pt x="637309" y="41564"/>
                  <a:pt x="534390" y="35626"/>
                </a:cubicBezTo>
                <a:cubicBezTo>
                  <a:pt x="431471" y="29688"/>
                  <a:pt x="338447" y="29689"/>
                  <a:pt x="249382" y="23751"/>
                </a:cubicBezTo>
                <a:cubicBezTo>
                  <a:pt x="160317" y="17813"/>
                  <a:pt x="80158" y="8906"/>
                  <a:pt x="0" y="0"/>
                </a:cubicBez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6" name="Vasen aaltosulje 45"/>
          <p:cNvSpPr/>
          <p:nvPr/>
        </p:nvSpPr>
        <p:spPr>
          <a:xfrm>
            <a:off x="2699792" y="4797152"/>
            <a:ext cx="443480" cy="792088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7" name="Tekstikehys 46"/>
          <p:cNvSpPr txBox="1"/>
          <p:nvPr/>
        </p:nvSpPr>
        <p:spPr>
          <a:xfrm>
            <a:off x="611560" y="4941168"/>
            <a:ext cx="2091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lapion piston syvyys</a:t>
            </a:r>
          </a:p>
          <a:p>
            <a:r>
              <a:rPr lang="fi-FI" dirty="0" smtClean="0"/>
              <a:t>n. 30 cm</a:t>
            </a:r>
            <a:endParaRPr lang="fi-FI" dirty="0"/>
          </a:p>
        </p:txBody>
      </p:sp>
      <p:sp>
        <p:nvSpPr>
          <p:cNvPr id="48" name="Tekstikehys 47"/>
          <p:cNvSpPr txBox="1"/>
          <p:nvPr/>
        </p:nvSpPr>
        <p:spPr>
          <a:xfrm>
            <a:off x="251520" y="4077072"/>
            <a:ext cx="2288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kasvualustan katteeksi</a:t>
            </a:r>
          </a:p>
          <a:p>
            <a:r>
              <a:rPr lang="fi-FI" dirty="0" err="1" smtClean="0"/>
              <a:t>kuoriketta</a:t>
            </a:r>
            <a:r>
              <a:rPr lang="fi-FI" dirty="0" smtClean="0"/>
              <a:t> n. 7 cm</a:t>
            </a:r>
            <a:endParaRPr lang="fi-FI" dirty="0"/>
          </a:p>
        </p:txBody>
      </p:sp>
      <p:sp>
        <p:nvSpPr>
          <p:cNvPr id="50" name="Tekstikehys 49"/>
          <p:cNvSpPr txBox="1"/>
          <p:nvPr/>
        </p:nvSpPr>
        <p:spPr>
          <a:xfrm>
            <a:off x="4427984" y="5877272"/>
            <a:ext cx="2251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rajaukseen </a:t>
            </a:r>
            <a:r>
              <a:rPr lang="fi-FI" dirty="0" err="1" smtClean="0"/>
              <a:t>kuoriketta</a:t>
            </a:r>
            <a:endParaRPr lang="fi-FI" dirty="0"/>
          </a:p>
        </p:txBody>
      </p:sp>
      <p:cxnSp>
        <p:nvCxnSpPr>
          <p:cNvPr id="52" name="Suora nuoliyhdysviiva 51"/>
          <p:cNvCxnSpPr>
            <a:stCxn id="50" idx="1"/>
          </p:cNvCxnSpPr>
          <p:nvPr/>
        </p:nvCxnSpPr>
        <p:spPr>
          <a:xfrm flipH="1" flipV="1">
            <a:off x="3419872" y="5157192"/>
            <a:ext cx="1008112" cy="9047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6" name="Tekstikehys 55"/>
          <p:cNvSpPr txBox="1"/>
          <p:nvPr/>
        </p:nvSpPr>
        <p:spPr>
          <a:xfrm>
            <a:off x="251520" y="980728"/>
            <a:ext cx="24499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smtClean="0"/>
              <a:t>Nurmikon</a:t>
            </a:r>
          </a:p>
          <a:p>
            <a:r>
              <a:rPr lang="fi-FI" sz="2000" dirty="0" smtClean="0"/>
              <a:t>rajaus istutusalueesta</a:t>
            </a:r>
            <a:endParaRPr lang="fi-FI" sz="2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äyttäjä\Pictures\2011-06-18\muotoil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196752"/>
            <a:ext cx="5508104" cy="41310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äyttäjä\Pictures\2010-09-12\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836712"/>
            <a:ext cx="3672408" cy="4896544"/>
          </a:xfrm>
          <a:prstGeom prst="rect">
            <a:avLst/>
          </a:prstGeom>
          <a:noFill/>
        </p:spPr>
      </p:pic>
      <p:pic>
        <p:nvPicPr>
          <p:cNvPr id="3" name="Kuva 2" descr="esikko ja lemmikk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836712"/>
            <a:ext cx="3707904" cy="2780928"/>
          </a:xfrm>
          <a:prstGeom prst="rect">
            <a:avLst/>
          </a:prstGeom>
        </p:spPr>
      </p:pic>
      <p:sp>
        <p:nvSpPr>
          <p:cNvPr id="7" name="Tekstikehys 6"/>
          <p:cNvSpPr txBox="1"/>
          <p:nvPr/>
        </p:nvSpPr>
        <p:spPr>
          <a:xfrm>
            <a:off x="6516216" y="3933056"/>
            <a:ext cx="18886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Kevätesikko</a:t>
            </a:r>
          </a:p>
          <a:p>
            <a:r>
              <a:rPr lang="fi-FI" dirty="0" smtClean="0"/>
              <a:t>Idänsinililja (</a:t>
            </a:r>
            <a:r>
              <a:rPr lang="fi-FI" dirty="0" err="1" smtClean="0"/>
              <a:t>scilla</a:t>
            </a:r>
            <a:r>
              <a:rPr lang="fi-FI" dirty="0" smtClean="0"/>
              <a:t>)</a:t>
            </a:r>
          </a:p>
          <a:p>
            <a:r>
              <a:rPr lang="fi-FI" dirty="0" smtClean="0"/>
              <a:t>Posliinihyasintti</a:t>
            </a:r>
          </a:p>
          <a:p>
            <a:endParaRPr lang="fi-FI" dirty="0"/>
          </a:p>
        </p:txBody>
      </p:sp>
      <p:pic>
        <p:nvPicPr>
          <p:cNvPr id="8" name="Kuva 7" descr="Scilla siberica.JPG"/>
          <p:cNvPicPr>
            <a:picLocks noChangeAspect="1"/>
          </p:cNvPicPr>
          <p:nvPr/>
        </p:nvPicPr>
        <p:blipFill>
          <a:blip r:embed="rId4" cstate="print"/>
          <a:srcRect l="35825" b="23750"/>
          <a:stretch>
            <a:fillRect/>
          </a:stretch>
        </p:blipFill>
        <p:spPr>
          <a:xfrm>
            <a:off x="3635895" y="4509120"/>
            <a:ext cx="2393465" cy="213285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7717</TotalTime>
  <Words>184</Words>
  <Application>Microsoft Office PowerPoint</Application>
  <PresentationFormat>Näytössä katseltava diaesitys (4:3)</PresentationFormat>
  <Paragraphs>78</Paragraphs>
  <Slides>16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16</vt:i4>
      </vt:variant>
    </vt:vector>
  </HeadingPairs>
  <TitlesOfParts>
    <vt:vector size="17" baseType="lpstr">
      <vt:lpstr>Office-teema</vt:lpstr>
      <vt:lpstr>Dia 1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  <vt:lpstr>Dia 15</vt:lpstr>
      <vt:lpstr>Dia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Käyttäjä</dc:creator>
  <cp:lastModifiedBy>Käyttäjä</cp:lastModifiedBy>
  <cp:revision>524</cp:revision>
  <dcterms:created xsi:type="dcterms:W3CDTF">2012-03-14T05:52:57Z</dcterms:created>
  <dcterms:modified xsi:type="dcterms:W3CDTF">2012-03-26T08:49:26Z</dcterms:modified>
</cp:coreProperties>
</file>